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.xml.rels" ContentType="application/vnd.openxmlformats-package.relationships+xml"/>
  <Override PartName="/ppt/slides/_rels/slide16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A3517AB-44A8-43E3-BAD4-141AECE7173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4E482A5-E837-4951-ABEA-39F8BE4D973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909733C5-1174-47EA-8FCB-675CD22FCC06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1447560"/>
            <a:ext cx="7772400" cy="297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8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ZARF-FİİLLER</a:t>
            </a:r>
            <a:endParaRPr b="0" lang="en-US" sz="8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/-İncA/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Zaman zarfı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bul-unca (döver), gel-ince (yedi),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gör-ünce (şaşırdım), inan-ınca (yapacak),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sor-unca (öğrendi),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Akşam, karanlık bas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ınca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Emine'yi alıp gideceğim.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Beni gör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ünce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merasimle ayağa kalktı ve jandarmalara kalkmalarını işaret etti.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7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1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/-İp/</a:t>
            </a:r>
            <a:br>
              <a:rPr sz="3100"/>
            </a:b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Çoğu zaman eklendiği fiil ve nitelediği fiil arasında bağ görevinde kullanılır. Her iki fiilin aynı veya art arda yakın zamanda yapıldığını bildirir:</a:t>
            </a:r>
            <a:br>
              <a:rPr sz="3100"/>
            </a:br>
            <a:r>
              <a:rPr b="0" lang="en-US" sz="3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al-ıp (götürdü), çal-ıp (oynadı), sevin-ip (erimiş), oku-(y)up (adam olacaksın), vb.</a:t>
            </a:r>
            <a:br>
              <a:rPr sz="3100"/>
            </a:b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100"/>
            </a:b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Başına soğuk bezler koy</a:t>
            </a:r>
            <a:r>
              <a:rPr b="0" lang="en-US" sz="3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up</a:t>
            </a: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bardağı boşaldıkça doldurmaya başladılar.</a:t>
            </a:r>
            <a:br>
              <a:rPr sz="3100"/>
            </a:b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Üzerini battaniye ile ört</a:t>
            </a:r>
            <a:r>
              <a:rPr b="0" lang="en-US" sz="3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üp</a:t>
            </a: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iple sımsıkı bağladılar.</a:t>
            </a:r>
            <a:endParaRPr b="0" lang="en-US" sz="3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/-ken/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Ek-fiilinden sonra geldiği için, tek varyantlı bir ektir. Ek-fiil düşünce de, kendi ünlüsünü korumuştur. Zaman zarfı yapar: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bulur i-ken &gt; bulurken (düşündüm),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verir i-ken &gt; verirken (görmüş),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dinlenmiş-ken (yoruldu), gülecek-ken (ağladı), yazacak-ken (unttuk),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Ağaç yaş 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ken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eğilir!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Üzüntü, korku ve baskı altınday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ken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karar alınmamalıdır.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/-mAdAn/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Olumsuzluk anlamlı zarflar yapar. /-ArAk/ ekinin olumsuzu gibi görülür, ancak bazen olumsuz ekini almış örneklerine de rastlanır: </a:t>
            </a:r>
            <a:br>
              <a:rPr sz="2900"/>
            </a:br>
            <a:r>
              <a:rPr b="0" lang="en-US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koşmayarak (&lt;koş-ma-(y)arak), </a:t>
            </a:r>
            <a:br>
              <a:rPr sz="2900"/>
            </a:br>
            <a:r>
              <a:rPr b="0" lang="en-US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söylemeyerek (&lt; söyle-me-(y)erek), vb.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Birleşik bir ek olarak /-mAdAn/ ekinin olumsuzluk anlamının yanısıra, uzaklaşma ekinden dolayı, uzaklaşma anlamı da vardır:</a:t>
            </a:r>
            <a:br>
              <a:rPr sz="2900"/>
            </a:br>
            <a:r>
              <a:rPr b="0" lang="sv-SE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bil-meden (almış), çalış-madan (geldi), </a:t>
            </a:r>
            <a:br>
              <a:rPr sz="2900"/>
            </a:br>
            <a:r>
              <a:rPr b="0" lang="sv-SE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gör-meden (konuşmam), vb.</a:t>
            </a:r>
            <a:br>
              <a:rPr sz="2900"/>
            </a:br>
            <a:r>
              <a:rPr b="0" lang="sv-SE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 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Yağmur dur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madan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yavaşla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madan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yağıyor.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Önceleri kendini tuta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madan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kesik kesik hıçkırıyordu.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/-r/… /-mAz/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Geniş zaman ekinin olumlu ve olumsuz biçimlerinin bir fiile eklenmesiyle; “hemen”, “birden” anlamında bir zaman zarfı yapar:</a:t>
            </a:r>
            <a:br>
              <a:rPr sz="3200"/>
            </a:b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gel-(i)r gel-mez, otur-(u)r otur-maz, </a:t>
            </a:r>
            <a:br>
              <a:rPr sz="3200"/>
            </a:b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ver-(i)r ver-mez, yat-(a)r yat-maz, vb.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Koşa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düştü.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Haberi oku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oku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kalktı.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Fakat Abdülvehhap Bey'den bu haber geli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hakikati birdenbire anladılar.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cümlelerde </a:t>
            </a:r>
            <a:br>
              <a:rPr sz="4000"/>
            </a:b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zarf-fiil eklerini bulunuz: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Delikanlı kendini bildi bileli böyle düşünmüştü, kendi haline bıraksalar böyle düşünmeye devam edecekti.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Dünya kaba kuvvetle şifre kırma yönteminin gücünün farkına vardıkça geçiş anahtarları da giderek daha uzun olmaya başladı.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İki Mustafa'nın bunca ağır sözüne aldırmadan gülmeleri Malkoçoğlu'nu kızdırmıştı.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Yalnız bir bakıvermekle, şimdi saatin on ikiyi geçtiğini anlarım.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KADAR.</a:t>
            </a:r>
            <a:br>
              <a:rPr sz="4800"/>
            </a:br>
            <a:br>
              <a:rPr sz="4800"/>
            </a:b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 kök veya gövdelerine gelen birtakım eklerle, cümlede zarf olarak kullanılan kelimelere zarf-fiil denir.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Zarf-fiillere </a:t>
            </a: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ulaçlar</a:t>
            </a: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gerundiumlar</a:t>
            </a: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da denir.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Kısaltması: </a:t>
            </a: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ZF</a:t>
            </a:r>
            <a:r>
              <a:rPr b="0" lang="en-US" sz="34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4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veya </a:t>
            </a: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</a:t>
            </a:r>
            <a:r>
              <a:rPr b="0" lang="en-US" sz="34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ye/gerund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Zarf-fiiller, cümlede bir fiilin zarfı olarak, o fiilin hangi fiil şartları, durumları, zamanı veya ortamında yapıldığını gösterirler.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15328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Bazen zarf-fiilin bağlama görevi zarflık görevinden daha güçlüdür. Bunun için bunlara literatürde bazen </a:t>
            </a: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bağ-fiiller</a:t>
            </a: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olarak da adlandırılır.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kullanılan zarf-fiil ekleri şunlardır: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850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Geçmişte bu ekin kullanımı çok yaygındı, ancak bugün daha çok tekrar biçiminde kullanılır. Bugün sadece birleşik fiillerde kullanılır:</a:t>
            </a:r>
            <a:br>
              <a:rPr sz="3200"/>
            </a:br>
            <a:r>
              <a:rPr b="0" lang="it-IT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düş-e(kal-), düşün-e(bil-), gid-e (dur-), </a:t>
            </a:r>
            <a:br>
              <a:rPr sz="3200"/>
            </a:br>
            <a:r>
              <a:rPr b="0" lang="it-IT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oku-(y)a(bil-), vb.</a:t>
            </a:r>
            <a:br>
              <a:rPr sz="3200"/>
            </a:br>
            <a:r>
              <a:rPr b="0" lang="it-IT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Gördüğünüz gibi, teknolojik olarak çok şey üret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biliyorlar, örneğin, çok gelişkin robotlar yap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biliyorlar, gerektiğinde onlar da robotlarını onarıyor, dönüştürüyor ya da imha ed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biliyorlar.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/-A/… /-A/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Fiilin durumunu bildirir. Fiilin ve eklendiği fiilin aynı zamanda yapıldığını gösterir:</a:t>
            </a:r>
            <a:br>
              <a:rPr sz="3200"/>
            </a:b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düş-e kalk-a, koş-a koş-a, sev-e sev-e, </a:t>
            </a:r>
            <a:br>
              <a:rPr sz="3200"/>
            </a:b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sor-a sor-a, ver-e ver-e, vb.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Sor</a:t>
            </a:r>
            <a:r>
              <a:rPr b="0" lang="pt-BR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sor</a:t>
            </a:r>
            <a:r>
              <a:rPr b="0" lang="pt-BR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İstanbul’a gidebilirim.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Ursula böyle yap</a:t>
            </a:r>
            <a:r>
              <a:rPr b="0" lang="pt-BR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</a:t>
            </a:r>
            <a:r>
              <a:rPr b="0" lang="pt-BR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gözleriyle seçemediğini, çocuktan öğrendi.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az sayıda kalıplaşmış isimler yapmıştır: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gül-e gül-e, dal-a ver-e &gt; dalavere,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90000"/>
              </a:lnSpc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/-Alİ/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Fiili zamana (başlayış ve devam etmeye) göre niteler:</a:t>
            </a:r>
            <a:br>
              <a:rPr sz="2900"/>
            </a:br>
            <a:r>
              <a:rPr b="0" lang="es-ES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başla-(y)alı, görme-(y)eli, tanış-alı, vb.</a:t>
            </a:r>
            <a:br>
              <a:rPr sz="2900"/>
            </a:br>
            <a:r>
              <a:rPr b="0" lang="es-E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Seni görmey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eli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bayağı olmuş.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İşe başlay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alı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dört hafta oldu.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Тanış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alı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iki yıl olmuş.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26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Aynı anlam, fiilin </a:t>
            </a: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/-Dİ/… /-Alİ/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biçiminde tekrarıyla da elde edilebilir. Bu durumda, birinci fiil şahıs ekini alır:</a:t>
            </a:r>
            <a:br>
              <a:rPr sz="2900"/>
            </a:br>
            <a:r>
              <a:rPr b="0" lang="en-US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bildim bil-eli, geldim gel-eli, gittin gid-eli, oldu ol-alı...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 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Gelin ol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alı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yüzünden ak eksik olmadı.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/-ArAk/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 fiilin nasıl yapıldığını (durumunu) bildirir. Yukarıda verilen </a:t>
            </a: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/-A/… /-A/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ile aynı görevdedir. Eklendiği fiilin ve nitelediği fiilin aynı zamanda yapıldığını gösterir:</a:t>
            </a:r>
            <a:br>
              <a:rPr sz="2900"/>
            </a:br>
            <a:r>
              <a:rPr b="0" lang="en-US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anlat-arak (cevapladı), çalış-arak (başarırsın), gül-erek (konuşuyor), inle-(y)erek (yatıyor), kay-arak (düştüm), ver-erek (aldı), vb.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Baktım Demir bize dönmeyecek, ben Mine'yi sürükley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erek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ona doğru döndürdüm.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Koş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arak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bağırıyordu.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/-DİkçA/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Birleşik bir ek olarak, eklendiği fiilden zaman bildiren zarf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bil-dikçe (sevinir), gör-dükçe (açılır),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iç-tikçe (uyuyorum), kazan-dıkça (seviniyor), oku-dukça (öğrenirsin), yap-tıkça (eğlenirim), tut-tukça (üzülür),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Yaşlan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dıkça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olgunlaş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tıkça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yanıtlarım değil de, sorularım çoğalıyor.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Öfkesi git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tikçe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artıyordu.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ZARF-FİİLLER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Genelde tezlik bildiren birleşik fiillerin yapımında kullanılır:</a:t>
            </a:r>
            <a:br>
              <a:rPr sz="3200"/>
            </a:br>
            <a:r>
              <a:rPr b="0" lang="es-E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al-ı(ver-), gel-i(ver-), gül-ü(ver-), koş-u(ver-), vb.</a:t>
            </a:r>
            <a:br>
              <a:rPr sz="3200"/>
            </a:br>
            <a:r>
              <a:rPr b="0" lang="es-E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Öteki bakraçla bunu da alın, bir daha kapıp gel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verin!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Haydi hemen koş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u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verelim!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Nadiren tekrarlarda da kullanılır, ancak bunların her zaman zarf-fiil görevleri yoktur: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oyna-(y)ı oyna-(y)ı, diz-i diz-i, sür-ü sür-ü,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2015-12-02T18:12:25Z</dcterms:modified>
  <cp:revision>6</cp:revision>
  <dc:subject/>
  <dc:title>ZARF-FİİLLER</dc:title>
</cp:coreProperties>
</file>