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.xml.rels" ContentType="application/vnd.openxmlformats-package.relationships+xml"/>
  <Override PartName="/ppt/slides/_rels/slide16.xml.rels" ContentType="application/vnd.openxmlformats-package.relationships+xml"/>
  <Override PartName="/ppt/slides/_rels/slide2.xml.rels" ContentType="application/vnd.openxmlformats-package.relationships+xml"/>
  <Override PartName="/ppt/slides/_rels/slide17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75D82A3-BD1E-48F5-B105-2437D754CF0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51789FC-CAD1-4ABC-9BB5-BE5C82A55E1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80585DDC-84B5-48A3-A3D5-EBB79EACAD1E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130120"/>
            <a:ext cx="7772400" cy="146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II. FİİLLERDE ÇEKİMLİLİK GRAMER KATEGORİSİ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A. BİLDİRME KİPLİ 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5. Gelecek zaman kipli fiiller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Fiilin gösterdiği iş, hareket, oluş veya kılış, konuşma anından sonra bir zamanda gerçekleştirilecektir.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zamanda sadece niyet, istek veya planlama, yani olasılık vardır, ancak kesinlilik yoktur.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 kök veya gövdelerine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/-AcAk/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yapılır: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Nerdeyse uçacak.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Bu akşam amcamlar gelecek.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B. DİLEK (TASARLAMA) KİPLİ FİİLLER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fiillerde zaman kavramı yoktur veya kesinlik kazanmamıştır.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işin, hareketin, oluşun veya kılışın yapılış biçimi veya durumu vardır.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Bunlar dörde ayrılır: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İstek kipli fiiller;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Emir kipli fiiller;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Gereklilik kipli fiiller;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4. Dilek-şart kipli fiiller.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B. DİLEK (TASARLAMA) KİPLİ FİİLLER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İstek kipli fiiller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Fiilin gösterdiği iş, hareket, oluş veya kılışta bir istek ifade edilmektedir.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 kök veya gövdelerine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/-A/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yapılır: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Fırına bir de ben bakayım.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Doğum gününe bir hediye alalım.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Bize gelesiniz.</a:t>
            </a:r>
            <a:br>
              <a:rPr sz="3200"/>
            </a:b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B. DİLEK (TASARLAMA) KİPLİ FİİLLER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Emir kipli fiiller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Fiilin gösterdiği iş, hareket, oluş veya kılış, emir yoluyla yapılır.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Kesin bir ek yoktur.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- 1T ve 1Ç biçimlerinde istek kip ekini alır, öteki biçimlerde ise emir kipi ve şahıs ekleri birbirine girmiştir: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Hemen şimdi aklını alayım!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Uzakta durma, yanıma gel.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Teneffüsten sonra, öğrenciler eve gitsinler.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B. DİLEK (TASARLAMA) KİPLİ FİİLLER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Gereklilik kipli fiiller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Fiilin gösterdiği iş, hareket, oluş veya kılışta bir gereksinim, bir mecburiyet ifade edilir.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 kök veya gövdelerine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/-mAlİ/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eki getirilerek yapılır: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Şu telefonu almalıyım.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Yanındaki güzel kızla tanışmalısın.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Zorluk çıkarmadan, benimle gelmeliler.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B. DİLEK (TASARLAMA) KİPLİ FİİLLER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4. Dilek-şart kipli fiiller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Fiilin gösterdiği iş, hareket, oluş veya kılışın bir dilek veya bir şart yoluyla yapıldığını bildirirler.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 kök veya gövdelerine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/-sA/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ekiyle yapılır: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Ah, İstanbul’a bir gitsem… (dilek)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Avrupa Birliği’ne girersek, kurtuluruz, oğlum.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(şart)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Aşağıdaki cümlelerde fiilleri bulun ve çekimlilik kategorisine göre türlerini söyleyin:</a:t>
            </a:r>
            <a:endParaRPr b="0" lang="en-US" sz="28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9480" indent="-6094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Çocukla kurduğunuz tüm iletişimlerde ona ilgi, sevgi, güven duygusu verecek iletiler kullanın, kızdığınızda bile sevginizi belli edin.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Gencin duygulanım değişiklikleri ve düşlemlerden kaynaklanan davranışları karşısında serinkanlı olun, kırıcı, sert, yıkıcı olmayın.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Yaşam biçimi olarak, evliliği seçtiğinize göre, mutluluğu evinizde eşiniz ve çocuklarınızla birlikte, onların yanında bulacağınızı kabullenmiş olmanız gerekir. Ruhsal gücünüzü “bugünkü aklım olsa evlenir miydim?” türü hayıflanmalarla türetmeyin.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(Özcan Köknel, “İnsanı Anlamak”)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34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5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BUGÜNLÜK BU KADAR</a:t>
            </a:r>
            <a:br>
              <a:rPr sz="5400"/>
            </a:br>
            <a:br>
              <a:rPr sz="5400"/>
            </a:br>
            <a:r>
              <a:rPr b="1" lang="en-US" sz="5400" strike="noStrike" u="none">
                <a:solidFill>
                  <a:srgbClr val="ffffff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5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II. FİİLLERDE ÇEKİMLİLİK GRAMER KATEGORİSİ</a:t>
            </a:r>
            <a:endParaRPr b="0" lang="en-US" sz="32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Çekimlilik kategorisi; fiillerin zaman, dilek ve kişi bakımından bitip bitmediğini, daha doğrusu zaman, dilek ve kişilere göre çekilip çekilmeyeceğini kapsayan bir fiil kategorisidir.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kategoriye göre, fiiller ikiye ayrılır: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Çekimli fiiller;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Çekimsiz fiiller.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ÇEKİMLİ 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Çekimli fiiller; zaman, dilek ve kişi bakımından bitmiş fiillerdir.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fiiller ne zaman, nasıl ve kimin tarafından yapıldığı belli olan fiillerdir.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çekimli fiiller ikiye ayrılır: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Basit kipli fiiller;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b) Birleşik kipli fiiller.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BASİT KİPLİ 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Basit kipli fiiller, sadece bir kip eki alan fiillerdir.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Bunlar, fiillerin esas çekimidir.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basit kipli fiiller ikiye ayrılır: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A. Bildirme kipli fiiller;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B. Dilek (tasarlama) kipli fiiller.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A. BİLDİRME KİPLİ 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fiiller, zamana göre bitmiş (çekilmiş) fiillerdir.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Geçen yıl fiil çekim eklerinde de görüldüğü gibi, Türkçede bu biçimler beştir: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Belirsiz geçmiş zaman kipli fiiller;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Belirli geçmiş zaman kipli fiiller;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Şimdiki zaman kipli fiiller;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4. Geniş zaman kipli fiiller;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5. Gelecek zaman kipli fiiller.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A. BİLDİRME KİPLİ 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Belirsiz geçmiş zaman kipli fiiller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Fiilin gösterdiği iş, hareket, oluş veya kılış geçmişte belli olmayan bir zamanda başlamıştır ve bitmiştir.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Buna duyulan geçmiş zaman da denir.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 kök veya gövdelerine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/-mİş/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Konuşmacı olaya bizzat şahit değildir: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Babam evden çıkmış. Orada da su varmış.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Bazen konuşmacı bunu başkasından duymamıştır, ancak farkında değildir veya sonradan farkına varmıştır: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Ben size gelmişim. Uykudan kalkıp, dışarı çıkmışım.</a:t>
            </a:r>
            <a:br>
              <a:rPr sz="2800"/>
            </a:b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A. BİLDİRME KİPLİ 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Belirli geçmiş zaman kipli fiiller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Fiilin gösterdiği iş, hareket, oluş veya kılış, geçmişte konuşmacı için belli bir zamanda yapılmıştır.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Buna görülen geçmiş zaman da denir.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 kök veya gövdelerine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/-Dİ/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Konuşmacı olaya bizzat şahittir: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İşten eve dönerken, bakkaldan ekmek aldım.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Ben onun nasıl titrediğini gördüm.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A. BİLDİRME KİPLİ 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Şimdiki zaman kipli fiiller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Fiilin gösterdiği iş, hareket, oluş veya kılış, konuşmacı tarafından bilinir ve konuşma anında yapılır.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 kök veya gövdelerine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/-yor/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yapılır: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Üsküp’e Vodno’dan bakıyor, zavallı.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Benzer görevde, ancak kullanım alanları çok daha kısıtlı olan iki ek: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/-mAktA/ ve /-mAdA/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Ben aslında size gelmekteyim.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Bu proje, masamda beklemededir.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A. BİLDİRME KİPLİ 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4. Geniş zaman kipli fiiller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Fiilin gösterdiği iş, hareket, oluş veya kılış geçmişte başlamış, konuşma anında devam eder ve muhtemelen gelecekte de devam edecektir.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 kök veya gövdelerine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/-r/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Şimdiki zamandan tek ayıran özelliği, geniş zaman tekrar eden işler için kullanılır: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Çok kitap okur.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Okula gider.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Patatesi hiç sevmem.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2014-10-20T10:28:10Z</dcterms:created>
  <dc:creator>oktay</dc:creator>
  <dc:description/>
  <dc:language>en-US</dc:language>
  <cp:lastModifiedBy>oktay</cp:lastModifiedBy>
  <dcterms:modified xsi:type="dcterms:W3CDTF">2015-10-18T22:22:03Z</dcterms:modified>
  <cp:revision>3</cp:revision>
  <dc:subject/>
  <dc:title>FİİLLERDE ÇEKİMLİLİK GRAMER KATEGORİSİ</dc:title>
</cp:coreProperties>
</file>