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2B80E97-799E-4C1A-93C2-79E24F1A21F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0B80187-3E75-40C4-A130-66AE907555D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A39D608D-B89E-466F-9B4E-526B25B176AD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0" y="1066320"/>
            <a:ext cx="9144000" cy="3886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7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FİİLLERDE ŞAHIS KATEGORİSİ</a:t>
            </a:r>
            <a:endParaRPr b="0" lang="en-US" sz="72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III. ŞAHIS KATEGORİSİ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Fiillerde şahıs kategorisi, fiilin gösterdiği işi, hareketi, oluşu veya kılışı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yapan kişiyi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gösterir.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Fiillerin gösterdikleri iş, hareket, oluş veya kılış,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üç teklik kişi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üç çokluk kişi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tarafından yapılır.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şahıs ekleri, kökenleri ve kullanışları bakımından, üç tipte olabilir: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I. tipte şahıs ekleri (kişi zamir kökenli);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II. tipte şahıs ekleri (iyelik ek kökenli);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III. tipte şahıs ekleri (emir kip kökenli).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III. ŞAHIS KATEGORİSİ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Fiillerde şahıs kategorisi, fiillerin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“çekimliliği”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veya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“bitmesi”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için gereklidir.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Fiilin gösterdiği iş, hareket, oluş veya kılışın kimin tarafından yapıldığı bilindiğinde, o fiil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çekimlidir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Bazı çatılı fiillerin yapanı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belli değildir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ancak bu sorun sadece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konuşmacı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açısındandır.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Bunların gerçekte yapanı vardır, ancak konuşmacı açısından meçhuldur.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Buna rağmen, bu fiiller çekimli fiillerdir.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lnSpc>
                <a:spcPct val="90000"/>
              </a:lnSpc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III. ŞAHIS KATEGORİSİ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0" y="1600200"/>
            <a:ext cx="91440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Çekimsiz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fiillerde kısmen zaman anlamı olabilir, ancak o iş, hareket, oluş veya kılışın yapanı bilinmez değil de gerçekten yoktur.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Bundan dolayı, çekimsiz fiillerin kendileri yargı bildirmezler.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Cümlede ancak yargı bildiren başka bir unsurun “yardımcısı” olabilirler.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cümlenin kelimelerini iki seviyeli morfolojik analiz teorisine göre çözünüz:</a:t>
            </a:r>
            <a:endParaRPr b="0" lang="en-US" sz="32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Mitoloji içinden çıktığı milletlerin inancını, düşüncesini ve hayatını anlatırken aslında evrenin, yaratıcının, toplumun ve insanın dolayısıyla kadın ve erkeğin nasıl algılandıklarının, nasıl anlamlandırıldıklarının da ipuçlarını vermektedir.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/>
          </p:nvPr>
        </p:nvSpPr>
        <p:spPr>
          <a:xfrm>
            <a:off x="0" y="1219320"/>
            <a:ext cx="9144000" cy="4906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lnSpc>
                <a:spcPct val="90000"/>
              </a:lnSpc>
              <a:spcBef>
                <a:spcPts val="18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7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 YARI YIL İÇİN </a:t>
            </a:r>
            <a:br>
              <a:rPr sz="7200"/>
            </a:br>
            <a:r>
              <a:rPr b="1" lang="en-US" sz="7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 KADAR.</a:t>
            </a:r>
            <a:endParaRPr b="0" lang="en-US" sz="7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90000"/>
              </a:lnSpc>
              <a:spcBef>
                <a:spcPts val="18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7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90000"/>
              </a:lnSpc>
              <a:spcBef>
                <a:spcPts val="18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72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7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2014-12-13T15:27:49Z</dcterms:created>
  <dc:creator>oktay</dc:creator>
  <dc:description/>
  <dc:language>en-US</dc:language>
  <cp:lastModifiedBy>oktay</cp:lastModifiedBy>
  <dcterms:modified xsi:type="dcterms:W3CDTF">2015-12-15T22:32:19Z</dcterms:modified>
  <cp:revision>5</cp:revision>
  <dc:subject/>
  <dc:title>Slide 1</dc:title>
</cp:coreProperties>
</file>