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5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s/slide5.xml" ContentType="application/vnd.openxmlformats-officedocument.presentationml.slide+xml"/>
  <Override PartName="/ppt/slides/slide2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D2C74C4-CB9F-42AD-92DF-DF3B88CC36D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728FE53-070E-4506-A2C9-C0994B074A7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F2AC38CF-BECC-4E57-9C73-77F9B26D295F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1447560"/>
            <a:ext cx="7772400" cy="297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8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ÇEKİMSİZ FİİLLER</a:t>
            </a:r>
            <a:endParaRPr b="0" lang="en-US" sz="8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Bazen fiiller birtakım eklerle cümlede sıfat görevinde bulunabilirler.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Kısaltması: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SF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28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veya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ye/part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Asıl sıfatlarlardan tek farkları, fiil kök veya gövdelerinden gelmiş olmalarıdır.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Sıfat-fiillere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ortaçlar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partisipler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denir.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Cümlede sıfat gibi kullanılırlar, ancak isimler gibi çekime girerler.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 şekilleri olarak iş, hareket, oluş veya kılış ve zaman anlamlarını içerirler, ancak şahısları yoktur.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Bazen sıfat-fiilden sonra gelen isim düşer. Bu durumda sıfat-fiiller kalıplaşarak, isim görevinde kullanılırlar.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şekilde elde edilen kalıcı isimlerin sayısı da az değildir: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tanıdık, bildik,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Düşen ismin ardından gelen tüm ekler, doğrudan doğruya sıfat-fiile gelirler: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tanıdık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adam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ların &gt; tanıdıkların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gelecek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insan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lara &gt; geleceklere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isimler türetmedikleri takdirde, sıfat-fiiller genelde geçici sıfatlardır.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sıfat-fiil ekleri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/-AcAk/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Söze ekley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ecek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şey yoktu.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Hâlit'te böyle on kişiyi ardından sürükle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yecek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güç ne gezer?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Onun gözünde ölümün pek öyle korkul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acak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yönü yoktu…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ecek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konukları ağırlamak için kazanlar içinde her çeşit yiyecek içecek kaynıyordu.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isimler örnekleri: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çekecek, gelecek, içecek, yakacak, yiyecek,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b)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/-An/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sık kullanılan bir sıfat-fiil eki.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Geçici sıfatlar kurar.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Üstlerine martılar kondu, başıboş dolaş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köpekler yanlarına kadar sokulup kokladı.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Otuz üç yaşında bu adam dünyada insan yaşay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bütün toprakları zaferle dolaşmış.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Girişil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iş tamamlanıncaya kadar her işçiye yapması gerek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şeyleri buyurmalıdır.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isimler örnekleri: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bakan, çağlayan, düzen, kapan, tamlanan,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tamlayan, yaratan&gt;yaradan,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c)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/-Asİ/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işlek olmayan bir ektir.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Çoğu zaman dua ve beddualarda kullanılır.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Aramızda yıkıl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ası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dağlar var.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Ne çareki bunlar kafalarını hep o körol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ası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"şayet ve acaba“ ile yorup dururlar.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Aslında o çok sevil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esi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kızdır.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Dünyada görül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esi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yerler o kadar çok ki...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ç)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sık kullanılan bir ektir.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Ne zaman bir yazı yazmam gerekse, çantamda ucu kırılma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dık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kalem bulamam.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 gör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dük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adamı, bugün sana gösteririm.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Sınıfta çek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tik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kulaklar çok var.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İsim düştüğünde, iyelik ekleriyle kullanımı daha sıktır: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bil-dik+(i)m &gt; bildiğim (konu), dök-tük+(ü)nüz &gt; döktüğünüz (şarap), duyulma-dık (şey), gör-dük+(ü)nüz &gt; gördüğünüz (hayalet), görülme-dik (belâ), oku-duk+(u)muz &gt; okuduğumuz (makale), seç-tik+(i)niz &gt; seçtiğiniz (araba), sev-dik+(i)m &gt; sevdiğim (kız), tanı-dık (adam), yap-tık+ı &gt; yaptığı (ev),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 örnekleri: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bildik, tanıdık,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d)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/-İcİ/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Sık kullanılan bir ektir.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Vicdanın zorlaması böylesine şaşırt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ıcı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şeydir!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Seçimleri ez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ici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çoğunlukla kazandı ve geçen yılın Mayıs ayında Meclis’e girdi.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parlak, sihirli ve manyetik taşların değerli maddesini gizlemek için koruy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ucu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alandan, bir örtüden başka bir şey değildir...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Genç adam, getirdiği üz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ücü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haberi unutup ayrıntıları öğrenmek istedi.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e)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Fİ</a:t>
            </a:r>
            <a:r>
              <a:rPr b="0" lang="en-US" sz="28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olarak çok kullanılır, ancak SF</a:t>
            </a:r>
            <a:r>
              <a:rPr b="0" lang="en-US" sz="28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e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olarak günlük hayatta günden güne kullanımı azalır.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Artı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yiyecekleri fakir fukaraya veriyordu.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Başında yırtı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yağlı şapkası, sırtında üzerine bol gelen yırtı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pırtı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ceketi ve hemen her tarafı deli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deşi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pantolonuyla gülünç bir görünüşü vardı.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isimler örnekleri: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dile-k, ez-(i)k, sürt-(ü)k, vur-(u)k, yırt-(ı)k,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 yerine bugün daha çok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/-mİş/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sıfat-fiil eki kullanılır.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26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f) </a:t>
            </a: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/-mAz/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kullanılan bir ektir.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Geniş zamanın olumsuzluk şeklinden gelir.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Ne utan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maz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çocuksun sen!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Şaşırtıcı, hemen hemen inanıl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maz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değişiklik.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Utanç ise, kıskançlık ve haset gibi unutul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maz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silin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mez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duygudur; geçtiği yerde ateşten izler bırakır.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isimler çok az vardır. Bunlar da çoğunlukla soyadlardır: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çıkmaz, Dönmez, Korkmaz, Solmaz, Sönmez, Yılmaz, vb.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g)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/-mİş/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sık kullanılan bir ektir.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Ey, yan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mış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tarlası üstünde beyaz sakalını yolan ihtiyar...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Islattınız hazır kuru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muş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bulguru!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Kurs gör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müş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komutanın önüne vardım da emir verdirebildim!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Şimdiki zamanla başladığı cümleyi, geç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miş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zamanla sürdürüyor.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 örnekleri: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dolmuş, ermiş, geçmiş, yemiş,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ÇEKİMSİZ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Bazı fiiller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kip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şahıslara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göre çekilemezler.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çekimsiz fiiller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denir.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fiiller kiplik ve şahıs bakımından “bitmemiş” fiillerdir, dolayısıyla cümlede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yargı bildirmezler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Literatürde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fiilimsiler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eylemsiler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olarak da rastlanırlar.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yapılar fiillerden gelmelerine rağmen, cümlede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isim, sıfat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veya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zarf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görevinde kullanılırlar, ancak fiil anlamlarını da kaybetmezler.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ğ)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bir ektir.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Bunu bir döner sözlük biçiminde tasarlıyordu.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Benim görür gözüm olsaydı, seni yalvarmazdım.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Bizim öğretmen de, yazar olduğu kanısında.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Okurlarımıza büyük önem veriyoruz.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 örnekleri: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çiz-(e)r, dön-(e)r, düşün-(ü)r, gel-(i)r, 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git-(e)r &gt; gid-(e)r, göç-(e)r, kes-(e)r, oku-r, 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tut-(a)r, yat-(ı)r, yaz-(a)r, yet-(e)r,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SIFAT-FİİLLER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Dikkat: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Türkiyede bazı okullarda sıfat-fiil ekleri öğrencilere cümle halinde ezberletilir:</a:t>
            </a:r>
            <a:br>
              <a:rPr sz="3200"/>
            </a:br>
            <a:br>
              <a:rPr sz="3200"/>
            </a:b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Anası mezar dikecekmiş.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/-an/ /-ası/ /-mez/ /-ar/ /-dik/ /-ecek/ /-miş/ 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Ancak bu cümlede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/-İcİ/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ekleri </a:t>
            </a:r>
            <a:r>
              <a:rPr b="0" lang="en-US" sz="3200" strike="noStrike" u="sng">
                <a:solidFill>
                  <a:srgbClr val="ffffff"/>
                </a:solidFill>
                <a:effectLst/>
                <a:uFillTx/>
                <a:latin typeface="Arial"/>
              </a:rPr>
              <a:t>eksiktir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cümlelerde isim-fiil ve sıfat-fiil eklerini bulunuz: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Göç eden kavimler arasında yer alan Hun Türkleri de Macaristan’ın Budin kenti çevresine yerleşmeyi tercih etmişlerdi.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Etzelburg’u yurt edinen Hun Türkleri barbar kavimlerle, Doğu Roma ve Batı Roma devletlerinin baskısı altında bulunuyordu…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Sırasıyla cesur, lider ruhlu ve öncü liderlerine güvenen Hunlar, varlığın sürdürmenin şartının toprakları genişletmek olduğunu iyi anlamışlardı…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KADAR.</a:t>
            </a:r>
            <a:br>
              <a:rPr sz="4800"/>
            </a:br>
            <a:br>
              <a:rPr sz="4800"/>
            </a:b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ÇEKİMSİZ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Çekimsiz fiillerin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özellikleri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şunlardır: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kip ve şahıs eklerini almazlar (fiil çekimine girmezler);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olumsuz şekilleri fiillerde gibidir;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isim çekim eklerini alırlar;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cümlede yüklem görevinde bulunamazlar;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yüklem olabilmeleri için, ek-fiile ihtiyaç duyarlar;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birleşik cümle kurarlar;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birleşik cümlelerde yan cümlenin yüklemi olabilirler;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çekimsiz fiil ekleri, yapım ekleridir.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çekimsiz fiiller şunlardır: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isim-fiiller;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sıfat-fiiller;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c) zarf-fiiller.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İSİM-FİİLLER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 kök veya gövdelerine birtakım ekler getirilerek, cümlede isim olarak kullanılan kelimelere isim-fiiller denir.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Kısaltması: </a:t>
            </a: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INF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veya </a:t>
            </a: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ye/inf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Bunlara </a:t>
            </a: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ad-eylemler, mastarlar, infinitifler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denir.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isimler nesnelere değil de fiillere atıfta bulunurlar.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Diğer sözlerle, fiillerin gösterdiği iş, hareket, oluş veya kılışların adlarıdır.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İsim-fiillerin çekimi fiillerde olduğu gibi değil, isimlerde olduğu gibidir.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İSİM-FİİLLER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15228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yönleriyle, isimler gibi cümlede geçici ilişkiler kurarlar.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Sık sık kalıcı isimler de kurabilirler.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Yapılışları: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 kök veya gövdelerine şu eklerden biri getirilerek yapılır: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/-mAk/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/-mA/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c) /-İş/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İsim-fiil ekleri vurguyu üzerine çekerler.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Devamda bunlar teker teker ele alınacaktır.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İSİM-FİİLLER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En çok kullanılan isim-fiil ekidir.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Tüm fiillerle kullanılabilir.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Utan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nedir bilmiyorsun...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Bizim işimiz kitap doldur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değil, ahlakımızı yap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tır; savaş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ülke kazan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değil, yaşayışımıza dirlik düzenlik getir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tir...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İşleri ertele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kararları geciktir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için yüzlerce sebep bulurlar.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isimler de kurar: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yemek, ekmek,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İSİM-FİİLLER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b)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ekin ses yapısı, olumsuzluk eki gibidir, ancak isim-fiil eki vurguyu üzerine alır ve ardından isim çekim ekleri gelir, olumsuzluk eki ise vurguyu üzerine almaz ve ardından fiil çekim ekleri gelir.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Böyle bir savun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gereksizdi aslında...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Çalış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metodlarımızı değiştirelim mi değiştirmeyelim mi?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İş adamıysanız hedefiniz kâr ve geliş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olmalıdır.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Yaşam, bu ilişkide bütünüyle sevgiye dönüş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yeteneğindedir.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ek, kalıcı isimler yapmak için daha elverişlidir: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denetleme, gelişme, savunma,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İSİM-FİİLLER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c)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/-İş/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İsim-fiil eklerinden en az kullanılanıdır, ama en çok da kalıcı isimler yapar.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Ama Amerikalı, anlay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ış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gösterdiği için komsere de o lafı söyleyip teşekkür etmiş.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Ayrıl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ış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için bir elini havaya kaldırmıştı, tam o sırada kaydı.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Ne biçim dur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uş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İki döv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horozu olan Kolnay ile Barabas da kalabalığa katıldılar.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Kalıcı isim örnekleri: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alış, veriş, giriş, çıkış, görüş,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İSİM-FİİLLER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Tüm üç ek arasında pek büyük fark yok, ancak yine de bazı fiillerin bazı eklerle daha çok kullanıldığı görülebilir.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Bazı örneklerde anlamda perk fark olmamasına rağmen, farklı isim-fiil ekleri kullanılmıştır: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almağa &lt; al-mak+a; 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almaya &lt; al-ma+(y)a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gelmeğe &lt; gel-mek+e; 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gelmeye &lt; gel-me+(y)e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Her üç ek de kalıcı isimler yapar.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En sık kullanılan /-mAk/ eki en az, en az kullanılan /-İş/ eki ise en çok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kalıcı isim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türetir.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2015-11-30T17:42:02Z</dcterms:modified>
  <cp:revision>4</cp:revision>
  <dc:subject/>
  <dc:title>ÇEKİMSİZ FİİLLER</dc:title>
</cp:coreProperties>
</file>