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_rels/slide11.xml.rels" ContentType="application/vnd.openxmlformats-package.relationships+xml"/>
  <Override PartName="/ppt/slides/_rels/slide9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CB1B6C6-4EE2-487D-A992-C60FC0D61918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B0A6AFF-83DB-4BA3-A1C5-A48D9CE77AA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89B3BDD-BA34-4BEA-AF82-7656A620E32D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5" name="Base" hidden="1"/>
          <p:cNvSpPr/>
          <p:nvPr/>
        </p:nvSpPr>
        <p:spPr>
          <a:xfrm>
            <a:off x="1523880" y="1397160"/>
            <a:ext cx="6096240" cy="4063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t">
            <a:noAutofit/>
          </a:bodyPr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85800" y="2133720"/>
            <a:ext cx="7772400" cy="17366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ВОВЕД ВО МОРФОЛОГИЈА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ВРСКАТА МЕЃУ ГЛАСОТ И ЗНАЧЕЊЕТО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Постојат многу теории за настанокот на јазиците.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минатото, луѓето им дале значење на неартикулираните гласови кои ги ваделе.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Некои гласови, пак, се создадени како имитација на гласовите во природата.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Со текот на времето почнале меѓу себе да се разбираат со помош на овие гласови кои самите ги создале и гласовите со кои ги имитирале природните.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ВРСКАТА МЕЃУ ГЛАСОТ И ЗНАЧЕЊЕТО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lnSpcReduction="9999"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Во денешниот турски јазик постојат голем број на зборови кои јасно се гледаат дека водат потекло од ономатопеи: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ağla-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horla-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atla-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zıpla-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piş-, pişi, pişir-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kahkaha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fısılda-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pırıl pırıl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Може да се заклучи дека еден дел од зборовите во јазикот потекнуваат од ономатопеи.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0">
              <a:lnSpc>
                <a:spcPct val="80000"/>
              </a:lnSpc>
              <a:spcBef>
                <a:spcPts val="601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МОРФОЛОШКА СТРУКТУРА НА ЗБОРОВИТЕ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Зборовите во турскиот јазик ја имаат следнава морфолошка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структура: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800"/>
            </a:br>
            <a:br>
              <a:rPr sz="2800"/>
            </a:br>
            <a:r>
              <a:rPr b="0" lang="ru-RU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корен(+наставка1(+наставка2(+...(+наставка n))))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орените се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задолжителен дел од зборовите. Без корен нема збор.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пак,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најчесто се потребни, но не се и неопходни.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Со други зборови, постојат зборови кои се состојат само од корен, но немаат наставка.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МОРФОЛОШКА СТРУКТУРА НА ЗБОРОВИТЕ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952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Сите наставки во турскиот јазик доаѓаат на крајот на зборот,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односно сите се суфикси.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 турскиот јазик нема префикси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или афикси, односно наставките не може да дојдат ниту пред, ниту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внатре во коренот на зборот.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Коренот е неменливиот дел на зборот.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МОРФОЛОШКА СТРУКТУРА НА ЗБОРОВИТЕ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За разлика од индоевропските јазици, во турскиот јазик к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орените и наставките секогаш се јасно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поделени: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insan+lar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baba+mız+da+ki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gel-di-m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oku-yor-sun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флексија, корените не ја менуваат структурата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турските зборови секогаш може јасно да се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види што е корен, а што наставка.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/>
          </p:nvPr>
        </p:nvSpPr>
        <p:spPr>
          <a:xfrm>
            <a:off x="457200" y="304920"/>
            <a:ext cx="8229600" cy="6248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Обидете се да ги најдете морфемите на зборовите во долниве реченици:</a:t>
            </a:r>
            <a:br>
              <a:rPr sz="3200"/>
            </a:b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9999ff"/>
                </a:solidFill>
                <a:effectLst/>
                <a:uFillTx/>
                <a:latin typeface="Arial"/>
              </a:rPr>
              <a:t>Bugün okula gitmedim.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Küçücük bedenlerin, bir annenin ya da babanın sıcak kolları ve tatlı sesi eşliğinde uykuya teslim olmasından daha büyük huzur olamaz.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/>
          </p:nvPr>
        </p:nvSpPr>
        <p:spPr>
          <a:xfrm>
            <a:off x="457200" y="106668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8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БЛАГОДАРАМ НА ВНИМАНИЕТО</a:t>
            </a:r>
            <a:br>
              <a:rPr sz="7200"/>
            </a:br>
            <a:br>
              <a:rPr sz="7200"/>
            </a:br>
            <a:r>
              <a:rPr b="0" lang="en-US" sz="7200" strike="noStrike" u="none">
                <a:solidFill>
                  <a:srgbClr val="ffffff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7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Јазични единици и нивниот ред: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фонема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глас (буква, знак)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слог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морфема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збор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зборовна група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реченица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текст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5029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Најнапред, да ги погледнеме следниве примери:</a:t>
            </a:r>
            <a:br>
              <a:rPr sz="3200"/>
            </a:b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kızım,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adamlar,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geldin,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okuyucular,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eğitimcide,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hanımeli,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gözlükçününkiler, </a:t>
            </a:r>
            <a:br>
              <a:rPr sz="3200"/>
            </a:b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Osmanlılaştıramadıklarımızdan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Според тоа, м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орфема е најмала единица на јазикот која има семантичка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или функционална интерпретација. 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Тие се основните “градежни”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елементи на јазикот кои служат за пренесување на одредена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информација, формирање нови зборови или привремени врски меѓу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синтаксичките елементи.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8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Во турската лингвистика е познато дека некои од денешните наставки потекнуваат од некои самостојни зборови во минатото.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Нивниот развој може да се следи преку бројните стари текстови напишани на турски јазик.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На пример:</a:t>
            </a:r>
            <a:br>
              <a:rPr sz="2400"/>
            </a:b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yorı- &gt; /-yor/ (okuyor)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durı- &gt; /-Dİr/ (güzeldir)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men (&gt; ben) &gt; /-İm/ (alacağım)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sen &gt; /-sİn/ (gelmişsin)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 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Значи, некои зборови со тек на време добиле флексија и станале наставки.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457200" y="1599840"/>
            <a:ext cx="82296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Оваа појава може да се види и денес во дијалектниот јазик. Примери од турските говори во Македонија: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buka &lt; bu kadar,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şuka &lt; şu kadar,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oka &lt; o kadar,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burayden &lt; buraya dek,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şurayden &lt;şuraya dek, </a:t>
            </a:r>
            <a:br>
              <a:rPr sz="2400"/>
            </a:b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orayden &lt; oraya dek, и др.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Според тоа, може да се каже дека сите денешни наставки потекнуваат од самостојни зборови во минатото, меѓутоа со сигурност не може да се донесе заклучок. И меѓу турските лигвисти владее разногласие околу ова прашање.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ПОИМ ЗА МОРФЕМА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Од друга страна, повеќето корени во турскиот јазик денес се едносложни. Според тоа, лингвистите се резервирани за сите корени кои не се едносложни.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Веројатно и повеќесложните корени во минатото биле едносложни.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Оваа теорија не значи дека се поддржува и одобрува Теорија на Сонце-Јазик, според која сите јазици се произлезени од турскиот јазик.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ШТО Е МОРФОЛОГИЈА?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Терминот „морфологија“ потекнува од грчките збори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br>
              <a:rPr sz="2800"/>
            </a:br>
            <a:r>
              <a:rPr b="0" lang="ru-RU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„μορφή“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9999ff"/>
                </a:solidFill>
                <a:effectLst/>
                <a:uFillTx/>
                <a:latin typeface="Arial"/>
              </a:rPr>
              <a:t>(морфи: облик, форма, изглед)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+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„λόγος“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9999ff"/>
                </a:solidFill>
                <a:effectLst/>
                <a:uFillTx/>
                <a:latin typeface="Arial"/>
              </a:rPr>
              <a:t>(логос: причина, говор, збор)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Значи, во најкратки црти, морфологија е лингвистичка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дисциплина која се бави со изучување на најмалите значенски или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службени делови (морфеми) на зборовите.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ШТО Е МОРФОЛОГИЈА?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952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Секако дека морфологијата не е изолирана, туку, напротив, како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сите други науки и дисциплини, има допирни точки со други области,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 кои црпи потребни податоци за да го разјасни сопствениот предмет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интерес.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  <a:ea typeface="宋体"/>
              </a:rPr>
              <a:t>На пример: </a:t>
            </a: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  <a:ea typeface="宋体"/>
              </a:rPr>
              <a:t>фонетика (&gt; морфонологија, морфофонологија), синтакса (&gt; морфосинтакса), семантика, фразеологија, прагматика, социологија, психологија,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2014-10-06T14:19:34Z</dcterms:created>
  <dc:creator>oktay</dc:creator>
  <dc:description/>
  <dc:language>en-US</dc:language>
  <cp:lastModifiedBy>oktay</cp:lastModifiedBy>
  <dcterms:modified xsi:type="dcterms:W3CDTF">2015-10-05T12:10:04Z</dcterms:modified>
  <cp:revision>7</cp:revision>
  <dc:subject/>
  <dc:title>ВОВЕД ВО МОРФОЛОГИЈА</dc:title>
</cp:coreProperties>
</file>