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46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47.xml" ContentType="application/vnd.openxmlformats-officedocument.presentationml.slide+xml"/>
  <Override PartName="/ppt/slides/slide17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48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49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47.xml.rels" ContentType="application/vnd.openxmlformats-package.relationships+xml"/>
  <Override PartName="/ppt/slides/_rels/slide10.xml.rels" ContentType="application/vnd.openxmlformats-package.relationships+xml"/>
  <Override PartName="/ppt/slides/_rels/slide45.xml.rels" ContentType="application/vnd.openxmlformats-package.relationships+xml"/>
  <Override PartName="/ppt/slides/_rels/slide46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8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29.xml.rels" ContentType="application/vnd.openxmlformats-package.relationships+xml"/>
  <Override PartName="/ppt/slides/_rels/slide11.xml.rels" ContentType="application/vnd.openxmlformats-package.relationships+xml"/>
  <Override PartName="/ppt/slides/_rels/slide48.xml.rels" ContentType="application/vnd.openxmlformats-package.relationships+xml"/>
  <Override PartName="/ppt/slides/_rels/slide34.xml.rels" ContentType="application/vnd.openxmlformats-package.relationships+xml"/>
  <Override PartName="/ppt/slides/_rels/slide35.xml.rels" ContentType="application/vnd.openxmlformats-package.relationships+xml"/>
  <Override PartName="/ppt/slides/_rels/slide38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4.xml.rels" ContentType="application/vnd.openxmlformats-package.relationships+xml"/>
  <Override PartName="/ppt/slides/_rels/slide33.xml.rels" ContentType="application/vnd.openxmlformats-package.relationships+xml"/>
  <Override PartName="/ppt/slides/slide38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33.xml" ContentType="application/vnd.openxmlformats-officedocument.presentationml.slide+xml"/>
  <Override PartName="/ppt/slides/slide45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49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034FD81-611D-4202-BDB4-F2A6C46B771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C2080F1-C761-4B02-BE35-813FCCA6EA2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3C58779-1454-42D2-884E-88CB2F7DC2C9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120"/>
            <a:ext cx="7772400" cy="146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YAPIM EKLERİ</a:t>
            </a:r>
            <a:endParaRPr b="0" lang="en-US" sz="6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Yer zarfları yapar: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il+eri, dış+arı, iç+eri,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Sevginin son hududuna vardığımızı zannettiğimiz vakit, onu daha il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götürmek mümkün olduğunu keşfediyoruz.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Kapının önünde bir aşağı bir yuk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gezindi.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Korsan utanarak, elleriyle özür dileyen hareketler yaparak köpeklerini dış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çıkardı.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Az sanra koca burunlu umum müdür, ellerini ovalıyarak iç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girdi.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Londra'ya giden heyet, olumlu hiçbir sonuç elde edemeden g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döndü.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/-Ay/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İlişki kurar: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gün+ey, kuz+ey.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Mahallenin gün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ey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kıyısındaki büyük yarın yakınında, güzel bir kulübede oturuyordu.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Kalın bir sis perdesi inmiş İstanbul'un üzerine, kuz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ey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güzlerini anımsatan.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/-Az/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İlişki kurar: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ay+az, gen+ez (kolay).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buz, küçük kısa yorganlı, kirli bir han.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/-ç/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Anlam pekiştirmesi yapar: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ata+ç, ana+ç, baba+ç.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Yeniden en ana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haliyle onu teselli etmeyi üstleniyor.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Ama bir kez şu baba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sakala bakın!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Çok sık kullanılan bir ektir. Halk isimlerinden dil isimleri kurar: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Alman+ca, Fransız+ca, Arap+ça, Fars+ça,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Türk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siyle değil, İtalyan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Fransız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Alman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yla da meramını anlatabilirdi.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Bilhassa Mısır ve İngiltere ile iş yapan şirketin Arap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İngiliz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bilen bir memura ihtiyacı vardı.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/-cAğİz/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Küçültme, sevgi, şefkat ve acıma ifade eder: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kadın+cağız, efendi+ceğiz, göz+ceğiz,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Adam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cağız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ilk zamanlarda, hiç şüphesiz bir parça sıkıntı çekmişti.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Çocuk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cağız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ateşler içinde yanıyordu.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Fakat kadın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cağız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artık ipin ucunu iyiden iyiye kaçırmıştı.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Kız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cağız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 armağan karşısında öyle şaşırıp ürktü ki, soluğu işliğin dışında aldı.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/-CAk/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Küçültme, sevgi, şefkat ve acıma ifade eder: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yavru+cak, büyü+cek (&lt;büyük+cek),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 örnekte araç yapmıştır: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oyun+cak.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Zavallı yavru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gömüldüğü toprağı görmek insana ne de güç geliyor...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adam, her halde tevkifhanenin büyü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memurlarından biri olacaktı.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Gelen kutularda hiçbir zaman oyun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türünden bir şey olmadığı halde, çocuklar yine de bütün yıl sabırsızlıkla Aralık ayını beklerlerdi.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Meslek adları veya geldiği isimle bir biçimde ilişkisi olan adlar kurar: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av+cı, ekmek+çi, teneke+ci, vb.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Damat Bey gelince doğru oraya alınıyor, kahve, çay, sokaktan dondurma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geçtiği zaman dondurma ikram ediliyordu.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 prens mi, zengin bir yol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cu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mu?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Ne var ki, Casanova, yalnızca aşk oyununda doruk noktasına ulaşmış ve ancak bu alanda bir usta, bir büyü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olduğunu kanıtlayabilmiştir.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Demek istiyorum ki tüccarlar, çift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ler, ekmek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ler, bedeneğitim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ler, hekimler, hepsi insanların çobanları dediğimiz devlet adamlarıyla boy ölçüşmeye kalkışacaklar...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/-cİğAz/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Küçültme ve sevginin yanısıra, şefkat ve acıma da bildiren isimler kurar. Çok işlek bir değildir: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hanım+cığaz, bey+ciğez, yavru+cuğaz.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Hanım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cığaz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ım, ne dersen öyledir.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Yavru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cuğazı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mı çok, ama çok severim.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/-Cİn/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Geçmişte kullanılan, ancak bugün çok az sayıda örneği olan bir ek: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balık+çın, kaşık+çın, güver+cin, bayır+cın, bıldır+cın.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ziyafeti gören, bir gün önce bizden ayrılan üç beyaz balık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tekrar yuvaya döndüler, hala bizimle beraber seyahat ediyorlar.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Kaşık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ördekgillerden, gagası kaşık biçiminde, tüyleri ak, kara, kahverengi, ayakları kırmızı bir kuştur.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Ak güver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kanadı gibi bembeyaz yeni evin tamamlanışı, danslı bir partiyle kutlandı.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Çankaya köşküne keklik, bıldır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av kuşu götürür.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/-Cİk/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Küçültme ve sevgi bildiren isimler kurar: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baba+cık, kula+cık (&lt;kulak+cık), yumuşa+cık (&lt;yumuşak+cık), anne+cik, yavru+cuk, vb.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Cici güzel baba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diye boynuna sarılarak bir koltuğa oturtuyorlar, bisküviler, sandviçler getirip zorla ağzına sokmaya çalışıyorlardı.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Mesela, ellerine, evet, kadınlarınki gibi ince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yumuşa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sivri ve cilalı tırnaklı ellerine güzel denilebilirdi...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Köylü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korkuyla, kasketini ellerinde evirip çeviriyor...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Şiirleri üzerinde özenle durulduğunda görülüyor ki, Yunus Emre, şiirlerinde gerçekten bir söz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ustasıdır.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„Çubuk kestim ince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cik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Daha yaşım gence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cik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Hevesfendim yar sevdim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Yatmadım bir gece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YAPIM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Yapım ekleri morfolojisi (derivatif morfoloji), Türkçenin en ilginç ve en güzel kısmıdır.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Yapım ekleri, bir kelimeden başka bir kelime elde etmeye yarayan eklerdir.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türetme ekleri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denir.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Analizde, yapım eklerinin kısaltması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yapım eklerinin sayısı çok kabarıktır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Çoğu zaman Türkçede bir kelime, Hint-Avrupa dillerinde birden çok kelimeyle, bazen de bir cümleyle ancak karşılanabilir:</a:t>
            </a:r>
            <a:br>
              <a:rPr sz="28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Osmanlılaştıramadıklarımızdan mısınız?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(Örneğin, Makedonca: </a:t>
            </a:r>
            <a:r>
              <a:rPr b="0" i="1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Дали сте вие од оние што не можеме да ги направиме да бидат Османлии?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)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55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/-Cİl/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Eklendiği isimle yakınlık bildiren isimler kurar: </a:t>
            </a:r>
            <a:br>
              <a:rPr sz="2200"/>
            </a:br>
            <a:r>
              <a:rPr b="0" lang="en-US" sz="2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ev+cil, ben+cil, balık+çıl, vb.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Benzerlik isimleri de kurabilir: </a:t>
            </a:r>
            <a:br>
              <a:rPr sz="2200"/>
            </a:br>
            <a:r>
              <a:rPr b="0" lang="en-US" sz="2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ölüm+cül, kır+çıl, ak+çıl, vb.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Böylece ev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cil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hayvanlar bir yana, sahip olabildiğimiz bütün malları bu yedi türde gösterdik.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Ünlü bir yazar, gazeteci de olsak, ben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cil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çıkarcı örnekleri sergileriz yaşamımızda.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Çıplak kafalı ve boyunlu bir balık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çıl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kuş olan ibisin kanatlarında mavi-siyah tüyler vardır.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İçinden bir ses, dünyanın öbür ucuna da gitse bu ölüm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cül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hastalığın peşini bırakmayacağını söylediği için, ablası onunla gitmedi.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Tıpkı iplikhanedeki gibi, kalın, kır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çıl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kaşlarını çatan ağa, hışımla bakıyordu.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Kilometrelerce fundalık, otsuz, kokusuz; düz, çatlak toprak ve sonra birdenbire bu ak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çıl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kötü resmin sağında çıkan kuşkonmaz, öylesine tuhaf ki arkasında gölgesi bile yoktu.</a:t>
            </a:r>
            <a:endParaRPr b="0" lang="en-US" sz="2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/-Daş/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Birliktelik, ortaklık, aitlik, bağlılık bildiren isimler kurar:</a:t>
            </a:r>
            <a:br>
              <a:rPr sz="2500"/>
            </a:br>
            <a:r>
              <a:rPr b="0" lang="en-US" sz="25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arka+daş, yol+daş, soy+daş, yurt+taş, meslek+taş, vb.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Standart Türkçede bu ekin sadece bir ince varyantı var: </a:t>
            </a:r>
            <a:br>
              <a:rPr sz="2500"/>
            </a:br>
            <a:r>
              <a:rPr b="0" lang="en-US" sz="25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kardeş (&lt;kardaş&lt;karın-daş).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Hasibe yanına bir arka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alıp Bakkal Eyüp'e koştu.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"Bu yol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sözcüğünü kullanmayın lütfen!" diye bağırdı. "Yol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sözcüğü komünist sözcüğüdür. Onlar birbirine yol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der...“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Oralarda yaşayan soy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lar, bizden yardım beklemektedir.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Böyle bilgili bir kimse, ister kral olsun, isterse yalnızca bir yurt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bu bilgisi bakımından kral sınıfından sayılmaz mı?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Biz üç meslek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ertesi gün yanlarına gittik.</a:t>
            </a:r>
            <a:endParaRPr b="0" lang="en-US" sz="2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/-dİrİk/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Alet isimleri kurar: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boyun+duruk, burun+duruk (burunluk), çiğin+dirik (omuzluk), eğin+dirik (sırt örtüsü, çul).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Tavanın kiriş kütüğüne kocaman bir boyun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duruk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asılmıştı.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Çiğin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dirik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iki ucuna su kabı, yoğurt tablası vb. taşınacak şeyler asılarak omza alınan ağaç, omuzluktur.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Burun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duruk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hayvanları nallarken ısırmaması için dudaklarını kıstırmaya yarayan kıskaçtır.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/-Gİl/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İlişki bildiren isimler kurar. İşlek olmayan bir ektir: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kır+kıl, iç+kil, dört+kül (dört köşeli).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Ancak daha sık kullanımı, aile ve ev mensubiyetliği bildiren isimler kurarak olur. Bu durumda tek varyantlı ek olarak rastlanır: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Ali+gil, Oğuz+gil, Paşa+gil, vb.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durumlarda, ekten sonra çoğu zaman çokluk eki kullanılır.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Kaynatam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indi, biz malın başındayız daha...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Nasıl Kamile abam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ler, gelinler iyiler mi?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akşam Niyazi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lere gideceğiz.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Kapıyı açınca, babam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leri karşımda gördüm.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/-gü/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ek, aslında /-Gİ/ fiilden isim yapan ektir, ancak sadece bir örnekte isimden isim yapan ek olarak karşımıza çıkar. Bu örnek de yenidir: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öz+gü.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Konuşmasının kendine öz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nitelikleri belirsizleşti, yavaş yavaş anlamlarını toptan yitirmiş sözcükleri biçimler oldu.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Benzerlik isimleri türetir: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bala+k, bebe+k, kab+(u)k, kovu+k (&lt;kovı+k), top+(u)k,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Beynim sarsılmış topu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vurmaktan.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Çimento küvetin kireçten kabu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bağladığı kullanılmayan banyoyu yeniden açtı.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Küçük bir bebe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olduğunu, büyükler için sevimli küçük bir bebek olduğunu düşünüyordu.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/-ka/, /-ge/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 alakalı olarak, belirtme anlamı katılmış isimler kurar. İşlek bir ek değildir ve sadece şu örneklerde rastlanır: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baş+ka, öz+ge.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Bundan baş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kitabı olmadığı gibi hayatının da bu kitaptan başka serüveni yoktur.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Ben için bakmasın öz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diyara...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/-kan/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Bugün sadece bir örnekte rastlanır: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baş+kan.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Partinin baş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vekillerinden hovardalık arkadaşları var.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/-kek/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Bugün sadece bir örnekte rastlanır: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er+kek.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Erkek adamın işte böyle 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kek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kızı olur!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/-ki/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 isim çekim ekleri arasında verilmişti, ancak elde edilen kelimeler cümlede sıfat ve zamir olarak kullanıldıkları için, burada da verilmiştir: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şimdi+ki, demin+ki, yarın+ki, aşağıda+ki, benim+ki, onun+ki, vb.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Son zamanlarda bu tek varyantlı ekin ikinci bir varyantı çıkmaya başladı, ancak bu varyant sadece birkaç örnekte rastlanır: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dün+kü, bugün+kü, çün+kü, öbür+kü.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Kaşığını, önünde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tabağa değdirip çekiyor.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Sonunda, aralarında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tartışmaya dalmış, arkalarına bir göz bile atmadan oturuyorlardı.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Bundan sonra olup bitenleri, şimdi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işlerde yardımımı isteyen sizlere söylemeliyim.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Çevrelerinde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hayat biçimlenmeye, dün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kü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bugün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kü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yarınki monoton şeklini almaya başlamıştır.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Benzerlik bildiren isimler kurar: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doğa+l, kız+(ı)l, öz+(e)l, yeş+(i)l (&lt;yaş+(ı)l),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Güzel konuşması, kibar olması gerekliydi, halbuki o doğa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olmayı seviyordu.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Erguvani denilecek kadar kızı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aydınlık içinde, birtakım delice hülyalara dalmışım.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öze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yıl için öze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logo çizildi, özel jüri oluşturuldu, özel etkinlikler planlandı...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Japon bilim adamları, yeşi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çaydaki bir maddenin kanser hücrelerine yapışarak tümörlerin büyümesini durdurduğunu belirledi.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YAPIM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Tabii, bu gibi örnekler pratikte çok nadiren görülür.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gibi örneklerde Türkçenin yapım ve morfolojik gücünü görülebilir.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Yapım ekleri, eklendikleri kelimenin anlamını daraltır, genişletir veya değiştirir, bazen de tamamen yeni anlamda, yeni kelime kurarlar.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Yapım ekleri iki gruba ayrılır: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isim yapan ekler;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fiil yapan ekler.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Yer adları kurar: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kış+la, yay+la.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İzmir Ekonomi Üniversitesi, Almanya'nın Goslar kentinde askeri kış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olarak kullanılan bir alanda üniversite kurulması için düğmeye bastı.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Amerikalılara, elçilere taşıdığım yay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ballarından yedireyim sana!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/-leyin/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Tek varyantlı bir ektir sadece birkaç örnekte zaman zarfı yapar: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akşam+leyin, gece+leyin, sabah+leyin. 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ekin tarihi gelişimi şöyledir: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/-lA/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isimden fiil yapan eke, ilk önce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zarf-fiil eki, ardından da eski ve bugün kullanılmayan 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/-n/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vasıta (enstrümental) durum eki getirilmiştir. Zamanla bu ekler kendi görevlerini kaybetmişlerdir ve bugün birleşik bir ek olarak kullanılır.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Yarından sonra sabah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leyin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saat on dedi mi Ankara'ya kavuşmalıyız!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leyin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Los Angeles sokaklarını yarış pistine döndüren zamane asi gençleri arasında geçen bir serüven "Hızlı ve Öfkeli".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Sabah evden öğrenci olarak çıktım, akşam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leyin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eve gazeteci olarak döndüm.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55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/-lİ/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Niteleme sıfatları yapar. 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Yer adlarından sonra eklenirse, o yerin sakini anlamında isimler kurar:</a:t>
            </a:r>
            <a:br>
              <a:rPr sz="2200"/>
            </a:br>
            <a:r>
              <a:rPr b="0" lang="en-US" sz="2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baş+lı, düşünce+li, İstanbul+lu, Ohri+li, Osman+lı, Üsküp+lü, vb.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Ursula onu hep uğurladığı andaki haliyle, ağırbaş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serinkan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olarak hatırlayacaktı.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İskoçya'da yüksek tahsil hayatında durgun ve düşünce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kişiliği gelişen William, hayatın içinde olmanın güzel olduğunu, alışverişi tamamen kendisinin yaptığını söylüyor.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Başta Yunanistan olmak üzere Avrupa'nın birçok ülkesine göç eden İstanbul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lu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Rumlar, Hilton Oteli'nde tekrar bir araya geliyor.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Baba Yugoslavya'da Gostivar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Boşnak, eşi Priştine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Arnavut. Bir başkası; erkek Üsküp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lü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Türk, eşi ise Arnavut köken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güzel bir kız!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Süper Amatör Lig’e düştükten sonra transfer yasağı kalkan Göztepe, Makedonya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orta saha oyuncusu Faton Cecilja (24) ve geçen sezon ülkesinde 25 gol atan Kosovalı santrfor Fatih Karahoda’yla (21) anlaştı.</a:t>
            </a:r>
            <a:endParaRPr b="0" lang="en-US" sz="2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/-lİ/... /-lİ/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 nesne, iki isim arasında bağlama görevi olan bu ekin, “ve” bağlacı gibi anlamı vardır: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iri+li ufak+lı, ana+lı baba+lı, gece+li gündüz+lü, sağ+lı sol+lu, vb.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Birinden diğerine ara geçitlerle bağlanan iri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ufak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hücrelerden oluşmuştu.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Allah ana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baba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büyütsün!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yetişmiş evladın gece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gündüz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lü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ağladığını görmek dayanılır şey miydi?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Büyük kapıdaki iki savaş grubu, sağ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sol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lu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saflarda dizilmiş, dimdik duruyordu.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meyhaneler sokağa taşan masalarında kadın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erkek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hatta çoluk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lu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çocuk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lu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Bodrumseverlerin yiyip içtikleri, illa da alkol alma zorunluğu duymadan sohbet edip farkı yaşadıkları yerlerdi.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55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/-lİk/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En çok kullanılan isimden isim yapma eklerinden bir tanesi.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Yer adları, alet adları, topluluk adları, soyut adlar ve sıfatlar kurar:</a:t>
            </a:r>
            <a:br>
              <a:rPr sz="2200"/>
            </a:br>
            <a:r>
              <a:rPr b="0" lang="en-US" sz="2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çimen+lik, göz+lük, söz+lük, taş+lık, vb.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Ama alışılagelmiş konuksever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lik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kavramında büyük değişiklikler vardı.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Beklenilenin tersine, Fernanda ona ne sitem etti, ne de en ufak bir kırgın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lık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belirtisi gösterdi...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sırada Deveci Halil'in deve dizisi, caminin arkasındaki karan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lık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sokağa girmekteydi.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Aşağı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lık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duygusu, karşı konulmaz bir şekilde, tam bir gurur duygusuna dönüşmüştür...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İşte şimdi, aynı manzarayı Orta Anadolu'nun bu taş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lık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tepesinden görüyorum.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Göz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lük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alttan ve üstten görüş olanağı sağlayarak dış dünyayla bağlantıyı koparmıyor.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Bundan sonra da bu güzel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lik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sürmeli ve biz buna katkı yapmaya hazırız.</a:t>
            </a:r>
            <a:endParaRPr b="0" lang="en-US" sz="2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/-mАn/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Genellikle mübalağa ve kökle ilişki isimleri kurar: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koca+man, kara+man, ak+man, köle+men, küçü+men (&lt;küçük+men), şiş+man (&lt;şiş+men),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Sabah güneşlenme yeri olan iskelelerin üzerine atılmış renkli, koca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yastıklarda eğlencenin yerini rehavet almaya başlamıştı.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Çocukların hareketten uzaklaşıp daha durağan bir yaşama geçiş yapmaları, çevresel faktörlerin etkisiyle yanlış beslenme alışkanlıkları hızla ilerleyen bir şiş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nesil tehlikesi doğuruyor.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/-msİ/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 benzerlik ve ilişki isimleri yapar: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ağac+(ı)msı, ekşi+msi, yeşil+(i)msi, mavi+msi, vb.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Yeşili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aydınlığın düştüğü avluda beton zeminin bir kenarında bakır bir musluk parlıyordu.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İşte buralarda, karşılarına kimisi kızarmış pembe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beyaz çilekler çıkıyordu.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 keresinde gemileri kazaya uğramış, Japon denizinde iki hafta sal üzerinde kalmışlar, güneş çarpmasından ölen ve güneşte pişen etleri biraz kekre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biraz tatlımsı olan arkadaşlarını yiyerek sağ kalmışlardı.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Sanki bir ağız gibi koltuk altı aralandı ve Lulu, saça benzeyen kıvırcık tüyler altında, biraz kırışık, moru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msu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et gördü.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- 24 saat içinde sarıdan, mavi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beyaza dönüşerek solup gider o çiçek...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Ocağın üzerinden sarkan kızılı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kıllı cılız kol, soğuk ve sarımtıraktı.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/-mtırak/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Görevi, bir önceki ek (/-msİ/) gibidir, ancak bu ek çoğunlukla renk isimlerinde kullanılır, daha doğrusu yaklaşık renk isimleri kurar. Tek varyantlı bir ektir. Benzerlik, “gibi” anlamında ilişki bildiren isimler kurar: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acı+mtırak, sarı+mtırak, yeşil+(i)mtırak,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Sanki oraya ne kulaklarından, ne de kırmızı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mtırak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donuk küçük Çinli gözlerinden bir şey girebilirdi...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Kuru ve sarı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mtırak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topağı oğlanın burnuna dayayarak; Neye benzettin bunu? diye sordu.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En büyük acı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mtırak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şefkati de dudaklarını şişirten kadınlara duyuyorum niyeyse.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 alakalı olan isimler kurar. Bu yeni kurulan isimler durum veya zaman bildirirler: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değin (&lt;dek+(i)n), ilişki+n, kış+(ı)n,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örneğin (&lt;örnek+(i)n), uz+(u)n, yaz+(ı)n,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Ayaklarına kadar inen uzu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yeşil bir gömleği vardı...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Mahalle çocukları yazı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burada futbol oynar.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Gene de onu yolculuğa kışı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çıkmaması konusunda ikna edin.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/-ncİ/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Asıl sayılardan, sıra sayıları yapar: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bir+(i)nci, altı+ncı, yüz+(ü)ncü,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Durum, yine biri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nci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savaştan önceki aylarda olduğu gibi gerginleşti.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Altı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ncı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pazar, genç adam elinde sarı bir gülle göründü.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Onu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ncu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sabundan sonra Güllü dışardan seslendi.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Çalışmalar sırasında ister istemez birkaç mezar bozuluyor ve bu vesileyle, dördü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ncü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sırada, 11 numarada bir mezar bulunuyor.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YAPIM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1.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İsim yapan ekler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bir isim veya isim soylu kelime ve fiillerden yeni bir isim veya isim soylu kelime türetirler.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Eklendikleri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kelimenin türüne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göre, isim yapan ekler şöyle olabilir: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isimden isim yapan ekler;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fiilden isim yapan ekler.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Eskiden “daha” anlamında kıyaslama ekiydi, ancak bugün neredeyse hiç kullanılmaz: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ufa+rak (&lt;ufak+rak), küçü+rek (&lt;küçük+rek), aşağı+rak.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Gelgelelim, bizim ufa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sarı oğlan, daha bir yüreklenmişti şimdi.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Ayşe ninenin tarifi üzerine Kerime'yle Raviye küçü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sofra çıkarıp gül dibine yerleştirdiler.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5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1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/-sAl/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Yeni kurulan isim bir ilişki ifade eder: </a:t>
            </a:r>
            <a:br>
              <a:rPr sz="2100"/>
            </a:br>
            <a:r>
              <a:rPr b="0" lang="en-US" sz="2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beden+sel, ruh+sal, yapı+sal, vb.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Dahası, sadece bir yer adı yapar: </a:t>
            </a:r>
            <a:br>
              <a:rPr sz="2100"/>
            </a:br>
            <a:r>
              <a:rPr b="0" lang="en-US" sz="2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kum+sal.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Şu yürüyüş vardı ya şu yürüyüş, çocukların gözünde öylesine önemli ve kut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işti ki, dünyanın en aylak adamı gelse bozamazdı bu kutsallığı.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toplum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girişim ruhu, mıknatısların, gökbilim hesaplarının, cisimleri değiştirme düşlerinin ve dünyanın harikalarını keşfetme dürtüsünün karşısında çok geçmeden sönüverdi.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 yandan çocukluğu, akıl yetersizliğiyle bir tuttuğu, öte yandan da aklı hep kendi saçmasapan düş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kurgularında olduğu için çocuklarla ilgilenmezdi.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Derin derin soluyarak dolaşıyor, eşyaların arasında gezindiği halde, içgüdü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yön sezgisi varmış gibi hiçbir yere değmeden yürüyordu.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Denizle gök arasındaki engin boşlukta, denize uzanan kum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burunun eğimli kıyılarına birbiri arkasına tırmanan dalgaların neşeli şıpırtısı yayılıyordu.</a:t>
            </a:r>
            <a:endParaRPr b="0" lang="en-US" sz="2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/-sİl/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 benzerlik kelimesi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yok+sul,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Zavallı yok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sul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öğrenciye o kadar çirkin görünen Paris de, şimdi yavaş yavaş onun hoşuna gitmeye başlıyor; gerçekten de hayatı güzelleşiyor.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birkaç örnekte rastlanır. Benzerlik isimleri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çocuk+su, gümüş+sü,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Adam kadını çirkin buldu; yargıcın bu saçları kabarık, esmer, zayıf ve çocuk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su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kadını karısına yeğlemesine şaşırarak biraz durakladı.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Güneş pencereye vurup da içeri giremeden odayı gümüş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aydınlığa boğdu mu, hepsi birden gözlerini açar...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/-sİz/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ek, /-lİ/ ekinin olumsuzudur. Elde edilen yeni isimler, aslında sıfatlardır: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ana-sız, baba+sız, dil+siz, görgü+süz, taş+sız,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Onu bir arabaya koyup göndermek istediler, ama ses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siz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gecede hiçbir tekerlek sesi duyulmuyordu.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Alışkanlıklardan kopmak için felaketleri bahane etmeyi yer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siz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bulurdu.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Kuşku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suz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neden, gizli bir amaçları olmalıydı.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Mezarın başında dikilirken siyah kostümünüzün ütü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süz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ayakkabılarınızın boya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sız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olmasına katlanabilir misiniz?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Eşitlik, dengelik isimleri yapar: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eş+(i)t, yaş+(ı)t,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Aslında çok önceden, yaşı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 meslektaşı Ahmet Necdet Sezer'le birlikte emekli olmayı bekliyordu.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ortağın eşi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payla yer aldığı şirkete müdür olarak Aykut Gürel seçildi.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ses yansımalarında kullanılır: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cıvıl+tı, gümbür+tü, parıl+tı, şangır+tı, şırıl+tı,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Hiçbir yere bir parça ışık sızmıyor, bir parıl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yansımıyor...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Bahçe musluğu şırıl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ile akmaya başladı.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Her sokakta başka bir cıvıl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var ama sanki bütün sesler pazarları Porta Portese'deki bitpazarında kesişiyor...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Derken, bir gümbür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tü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daha duydular: Gök gürlemişti.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Kadın kalkıp mutfağa geçmiş ve bir şangır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kopmuş.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4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/-z/</a:t>
            </a:r>
            <a:br>
              <a:rPr sz="2000"/>
            </a:br>
            <a:r>
              <a:rPr b="0" lang="en-US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Asıl sayılardan benzerlik anlamında topluluk isimleri yapar. Çoklukta olmadığı için “bir” sayısıyla ve “z” ile biten sayılarla kullanılmaz: </a:t>
            </a:r>
            <a:br>
              <a:rPr sz="2000"/>
            </a:br>
            <a:r>
              <a:rPr b="0" lang="en-US" sz="2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iki+z, üç+(ü)z, dörd+(ü)z, beş+(i)z, altı+z, yedi+z.</a:t>
            </a:r>
            <a:r>
              <a:rPr b="0" lang="en-US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000"/>
            </a:br>
            <a:r>
              <a:rPr b="0" lang="en-US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Tahminen, „ikiz“ kelimesinden kaynaklanmaktadır.</a:t>
            </a:r>
            <a:br>
              <a:rPr sz="2000"/>
            </a:br>
            <a:r>
              <a:rPr b="0" lang="en-US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000"/>
            </a:b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Yine eskisi gibi iki</a:t>
            </a:r>
            <a:r>
              <a:rPr b="0" lang="en-US" sz="2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kardeşine benzemeye başladı.</a:t>
            </a:r>
            <a:br>
              <a:rPr sz="2000"/>
            </a:b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Reidfort, 2006'nın sonlarına doğru ise ikinci kez doğum yaparak üçü</a:t>
            </a:r>
            <a:r>
              <a:rPr b="0" lang="en-US" sz="2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erkek bebeklerin sahibi oldu.</a:t>
            </a:r>
            <a:br>
              <a:rPr sz="2000"/>
            </a:b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İkiz Festivali'nde, ABD ile birlikte Avustralya, İngiltere ve Japonya gibi çok sayıda ülkeden 3 bin 500 ikiz, üçü</a:t>
            </a:r>
            <a:r>
              <a:rPr b="0" lang="en-US" sz="2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dördü</a:t>
            </a:r>
            <a:r>
              <a:rPr b="0" lang="en-US" sz="2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araya geldi.</a:t>
            </a:r>
            <a:br>
              <a:rPr sz="2000"/>
            </a:b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Аşılama yöntemiyle yedi</a:t>
            </a:r>
            <a:r>
              <a:rPr b="0" lang="en-US" sz="2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lere hamile kaldığında, doktorların tüm uyarılarına rağmen "hepsini birlikte doğurmaya" karar verdi.</a:t>
            </a:r>
            <a:br>
              <a:rPr sz="2000"/>
            </a:br>
            <a:r>
              <a:rPr b="0" lang="en-US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Bunun yanısıra, aynı ek benzerlik, ilişki görevinde de bulunabilir: </a:t>
            </a:r>
            <a:br>
              <a:rPr sz="2000"/>
            </a:b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boyn+(u)z (&lt;boyun+(u)z), top+(u)z. </a:t>
            </a:r>
            <a:br>
              <a:rPr sz="2000"/>
            </a:br>
            <a:r>
              <a:rPr b="0" lang="en-US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Aslında bu iki ekin kökeni tamamen farklıdır ve birbirleriyle hiç alakaları yoktur. Diğer sözlerle, bu iki ekin sadece aynı ses yapısı vardır.</a:t>
            </a:r>
            <a:br>
              <a:rPr sz="2000"/>
            </a:br>
            <a:r>
              <a:rPr b="0" lang="en-US" sz="2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000"/>
            </a:b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Tom topu</a:t>
            </a:r>
            <a:r>
              <a:rPr b="0" lang="en-US" sz="2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gibiydi, ama yağlıydı da.</a:t>
            </a:r>
            <a:br>
              <a:rPr sz="2000"/>
            </a:b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Kulağı aşan boynu</a:t>
            </a:r>
            <a:r>
              <a:rPr b="0" lang="en-US" sz="2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2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da ortaya böyle bir görüntü çıkarttı.</a:t>
            </a:r>
            <a:endParaRPr b="0" lang="en-US" sz="2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/-şİn/ (yuvarlak varyantlar hariç)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Renklerde yakınlık, benzerlik yapar: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ak+şın, gök+şin, kara+şın, mavi+şin, sarı+şın,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Kuyunun dört bir tarafından, düz, uzun, küçük toprak kanallar, serin ve berrak suyu sarı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şın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marul tarlalarına doğru götürür.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Mavi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şin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olduğunu yeni gördüm.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KADAR.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ekler, var olan bir isim ve isim soylu kök veya gövdelere gelerek, yeni bir isim veya isim soylu kelime türetirler.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Kısaltması: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İİ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bu ekler sayıca en büyük grubu oluştururlar.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Onlar da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/-Аç/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Benzerlik, taklit veya ilişki bildirir: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bakır+aç (&gt;bakraç), kır+aç, top+aç,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 çekirgenin ayaklarını koparmak çok daha eğlenceliydi, çünkü bir top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gibi parmaklarınızın arasında titreşiyordu ve karnının üstüne ayakla basılınca ondan sarı bir krem çıkıyordu.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O kır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sessizliğiyle güneşe komşu evlerin serin ayvanlarında oturup bütün ufkun yalnızca bir bozkır olduğu o taşkentte insanlar birbirlerinin masallarını dinliyor, birbirlerinin masallarına inanıyorlardı.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Gelinler tenekelerini bakr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larını alıp su doldurmaya gelmemiş çeşmelere.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/-Аk/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Benzerlik ifade eder: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baş+ak, ben+ek, sol+ak, top+ak,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Boynu bükük baş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lar, yerin dibinden gelen bir ıstırabı hikaye ediyor.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Benek ben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pas tutmuştu camlar.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Yanımda oturduğunda, sol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olduğunu gördüm.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top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peynir, bir topak yağ getirmiş.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/-Аn/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Eskiden çokluk yapan bu ek, bugün teklik anlamında kullanılır. Anlamı pekiştirilen kelimeler yapar: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oğl+an (&lt;oğul+an), kız+an,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Ufaklık sarı oğl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dokunsanız ağlayacaktı öfkesinden.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Çoluk çocuk, karı, kız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hepsi geliyor.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İSİMDEN İSİM YAPAN EKLER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Üleştirme sayıları yapar: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bir+er, iki+(ş)er, üç+er, dörd+er (&lt;dört+er), beş+er, altı+(ş)ar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elinde, iki galon şarap doldurulmuş bir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testi vardı.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Bundan başka, kocaman avluyu çevreleyen yanyana odalar da bir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buçuk, ikiş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lira aylıkla fabrika işçilerine kiralanmıştı.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Avlu halkı kulak kabartmış, kapı önlerinde bakışıp gülüşmeler, üç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kişi halinde toplanıp fiskoslar başlamıştı.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Kışın sekiz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liradan ver kilosunu.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2016-12-01T22:59:53Z</dcterms:modified>
  <cp:revision>1</cp:revision>
  <dc:subject/>
  <dc:title>YAPIM EKLERİ</dc:title>
</cp:coreProperties>
</file>