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37.xml" ContentType="application/vnd.openxmlformats-officedocument.presentationml.slide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9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5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38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41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13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CE923ED-A7F2-47C0-967F-827CC3C3C8D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655D89E-0393-4FE4-9C4A-739EFD3EB83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E14DA08-EFE7-4234-9442-B7CECD3A0976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1752120"/>
            <a:ext cx="7772400" cy="2667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FİİLDEN İSİM YAPAN EKLER</a:t>
            </a:r>
            <a:endParaRPr b="0" lang="en-US" sz="7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/-AnAk/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gel-enek, gör-enek, kes-enek, ol-anak,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seç-enek, tut-anak.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Ailemizde böyle bir gel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yok.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Gelenek, gör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milli değerler farklı şeylerdir.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Emekli Sandığı'nda makam ve temsil gibi tazminatlar mevcut sistemde kes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oranında hesaba katılmıyor.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görülmektedir: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göç-eri, uç-arı.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Mister Herbert, uç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balon işi yapıyordu.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/-bAç/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dolan-baç&gt;dolambaç, saklan-baç&gt;saklambaç.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Giderek tüm olup bitenler bir saklam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baç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oyununa dönüştü.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Eskiden /-n/ edilgen (pasif) ekinden sonra kullanılıyordu: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gülün-ç, iğren-ç, inan-ç, kılın-ç, kıskan-ç, korkun-ç, sevin-ç, usan-ç,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Bugün, ünlüyle biten bazı fiillerle de kullanılır: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bağla-ç, imle-ç, tümle-ç.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Yaratılışıma çok aykırı gelen o iğren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konuşmalara düşmektense bırakır kaçarım.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olan bir ektir:</a:t>
            </a:r>
            <a:br>
              <a:rPr sz="3200"/>
            </a:br>
            <a:r>
              <a:rPr b="0" lang="fr-F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dinlen-ce, düşün-ce, eğlen-ce, güven-ce, </a:t>
            </a:r>
            <a:br>
              <a:rPr sz="3200"/>
            </a:br>
            <a:r>
              <a:rPr b="0" lang="fr-F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sakın-ca, söylen-ce, vb.</a:t>
            </a:r>
            <a:br>
              <a:rPr sz="3200"/>
            </a:br>
            <a:r>
              <a:rPr b="0" lang="fr-F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Düşün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sanat adamları sözleri ve yazılarıyla dile değer kazandırırlar.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Kıyıya varınca ayağa kalkmakta bir sakın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görmediler.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 oradaki eğlen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yerlerini görmelisin.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/-ceme/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örnekte rastlanır: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sürün-ceme.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Ama öyle belli belirsiz, öyle sürün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ceme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li bir dirilişti ki bu, ilk duygularım yaşamadan çok daha fazla ölüme yakındı.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ek, aslında küçültme ekidir, ancak az sayıda örnekte Fİ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da görülür. Bu örneklerin de küçültme anlamı vardır: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kıvır-cık, öp-(ü)cük, gül-(ü)cük.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Octave onun saçlarına bir öpü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kondurmak zorunda kaldı.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“Kambur oturma,” demek, aynı zamanda, “güler yüzlü, canlı ol; müşterilere gülü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dağıt” demek.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Aslen B</a:t>
            </a:r>
            <a:r>
              <a:rPr b="0" lang="en-US" sz="3200" strike="noStrike" u="none" baseline="30000">
                <a:solidFill>
                  <a:srgbClr val="ffffff"/>
                </a:solidFill>
                <a:effectLst/>
                <a:uFillTx/>
                <a:latin typeface="Arial"/>
              </a:rPr>
              <a:t>li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ke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olan bu ek, bazen kiplik görevini kaybederek, kalıplaşmış isimler de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ayakbas-tı, gecekon-du, imambayıl-dı,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külbas-tı, piş-ti, şıpsev-di,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Genelde isim ve fiilden oluşmuş olan bu örnekler, bazen sadece fiilden oluşanları da vardır: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piş-ti.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Tütün Fabrikası'ndan kazandıklarıyla bir arsa alıp gecekon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yapıyorlar.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olmayan bir ektir:</a:t>
            </a:r>
            <a:br>
              <a:rPr sz="3200"/>
            </a:br>
            <a:r>
              <a:rPr b="0" lang="sv-SE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bil-ge, böl-ge, dal-ga, diz-ge, göster-ge, öner-ge, sömür-ge, süpür-ge, yon-ga, vb.</a:t>
            </a:r>
            <a:br>
              <a:rPr sz="3200"/>
            </a:br>
            <a:r>
              <a:rPr b="0" lang="sv-SE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Kızlarla nasıl dal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geçebildiğimi, nasıl gezip tozabildiğimi sordum kendime.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Bunun üzerine Belediye Meclisi'ne bir öner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verilerek arazinin fonksiyonu ticari alandan çocuk bahçesi alanına çevrildi.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Geldiği fiille alakası olan yapanın ismi veya alet isimleri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il-geç, kıs-kaç, solun-gaç, süz-geç, utan-gaç, üşen-geç, yüz-geç,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Ancak bu tür ifadeleri 'süz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'ten geçirmeden olduğu gibi yayımlamak, kimi hallerde farklı algılamalara yol açabilmektedir.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Elli yaşında adam utan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çocuk gibi önüne baktı.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Alışlanlık, özellik, bazen de mübalağa anlamında isimler kurar: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alış-kan, çalış-kan, değiş-ken, sıkıl-gan,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üret-ken,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İçmiyorum işte, dedi sıkılgan bir sesle.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Değişken bir yaşam çizgisi ama değişmez disiplin kuralları vardı.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ekler, var olan bir fiil kök veya gövdesine gelerek, yeni bir isim veya isim soylu kelime türetirler.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Kısaltması: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olan bir ektir. Geldiği fiille alakası olan nesne ve kavramlar veya alet isimleri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at-kı, bas-kı, bil-gi, bit-ki, çal-gı, der-gi, kes-ki, küs-kü, ör-gü, say-gı, ser-gi, vur-gu,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Elimde hep bir kitap ya da der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oluyor.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hiçbir insanın hayatına, her bakımından, onunkine duyduğum kadar say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sev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duymamışımdır.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 Bodrum resimleri yer alıyor.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başlan-gıç, bil-giç, dal-gıç, sor-guç,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Genç bir adama başlangıç için bu kadarı yeterli.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Geri dönmeyen iki kişi, 6 dalgıç tarafından 13 saat sonra kurtarıldı.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Genelde mübalağalı sıfatlar olarak kullanılan isimler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az-gın, bil-gin, bit-kin, boz-gun, küs-kün, piş-kin, seç-kin, tut-kun, üz-gün, yor-gun,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En sonunda, alttan üstten karların kaynaştığı, az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denizin ortasında buldular kendilerini.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Başkalarının bilgisiyle bil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olabilsek bile, ancak kendi aklımızla akıllı olabiliriz.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olan bu ek, geldiği fiilden yapılmış, yapılan veya yapanı bildiren isimler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an-ı, başar-ı, beğen-i, diz-i, gez-i, kaz-ı, kork-u, öl-ü, sor-u, say-ı, yaz-ı,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Benden böyle bir sor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beklemiyordu.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yaz öl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sayısı, 27’e çıktı.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 gönderdiğin ilet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beni derinden sarstı.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Roman, anı biçiminde yazılmıştır.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/-İcİ/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olan bu ek, meslek veya bir özellik adları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al-ıcı, bak-ıcı, kurtar-ıcı, oku-(y)ucu, soğut-ucu, sür-ücü, tüket-ici, üret-ici, ver-ici,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 da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ücü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kurslarına gidiyordu.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Ürünlerimiz, tüket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ici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lerin beklentilerine göre tasarlanır.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Dağ başındaki ver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ici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hizmet dışı kaldı.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/-İş/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İnfinitif (mastar) eklerinden biri ve çok işlektir. Kalıcı isimler de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al-ış, anla-(y)ış, bak-ış, davran-ış, doğ-uş, gir-iş, gör-üş, sat-ış, söyle-(y)iş, sun-uş, ver-iş, yağ-ış, yaratıl-ış,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Belki de buranın, havaalanının al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merkezidir.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Örnekteki söyley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oldukça ilginç.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bir ektir. Elde edilen isimler çoğu zaman sıfat olarak kullanılır: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aç-(ı)k, birleş-(i)k, boz-(u)k, del-(i)k, dile-k,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don-(u)k, ez-(i)k, iste-k, kes-(i)k, kır-(ı)k, tara-k, uyuş-(u)k, yan-(ı)k, yerleş-(i)k,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Uyarılara, katkılara açı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olduğumuzu bir kez daha yineleyelim.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Sakala göre tara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vururum...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de-l &gt; dil, ışı-l, oku-l.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Yavaş yavaş bu di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şakaları el ve ayak şakalarına çevriliyor.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Sonra, yüzleri yangınlar gibi ışı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ışı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aydınlanıyordu.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İlkokula başlayacağım günü nasıl da bekledim; oku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günlerimde ise yaz tatillerini düşledim...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bir ektir ve kalıcı isimler yapar: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al-(ı)m, bak-(ı)m, bas-(ı)m, bil-(i)m, doğ-(u)m, eğit-(i)m, geç-(i)m, giy-(i)m, iç-(i)m, öl-(ü)m, sat-(ı)m, seç-(i)m, sun-(u)m, tak-(ı)m, tanı-m, tat-(ı)m &gt; tadım, tüket-(i)m, üret-(i)m, ver-(i)m, yut-(u)m &gt; yudum, vb.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Yıllardır enerji üreti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 anla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ında ciddi anla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 yatırı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yapılmaması ve bu durum nedeniyle üreti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in tüketi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 ancak karşılayabilir hale gelmesi doğalgaz ve kömür gibi ithal kaynakların üreti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deki rolünü artırdı.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İnfinitif (mastar) eklerinden biri. Elde edilen kelimeler, fiillerin isimleridir. Bazen kalıcı isimler de yapar:</a:t>
            </a:r>
            <a:br>
              <a:rPr sz="2900"/>
            </a:br>
            <a:r>
              <a:rPr b="0" lang="it-IT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аs-ma, besle-me, bütünle-me, danış-ma, dik-me, doku-ma, dol-ma, dondur-ma, iç-me, kavur-ma, tamla-ma, yak-ma, yaz-ma, yokla-ma, sür-me, vb.</a:t>
            </a:r>
            <a:br>
              <a:rPr sz="2900"/>
            </a:br>
            <a:r>
              <a:rPr b="0" lang="it-IT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Arkasındaki duvarda eskimiş kitaplar, elyaz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 rulolarıyla dolu raflar ve hokkalarındaki mürekkep henüz kurumamış olan düzenli çalış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masaları vardı.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Sınırlı sayıda örnekte görülür:</a:t>
            </a:r>
            <a:br>
              <a:rPr sz="3000"/>
            </a:br>
            <a:r>
              <a:rPr b="0" lang="pt-BR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diz-e, doğ-a, oy-a, sap-a, sür-e, yar-a, vb.</a:t>
            </a:r>
            <a:br>
              <a:rPr sz="3000"/>
            </a:br>
            <a:r>
              <a:rPr b="0" lang="pt-BR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Bunlardan biri doğ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ötesi, biri de bağnazlıktır.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Kızım çeyizi için oy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yapıyor.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Kırlık bir yerden gelip Viyana'ya yerleşen bu aile, bu şehrin zengin kültürüne kısa bir sür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içerisinde uymayı başarmıştır.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çarpışmada adamlarının önünde savaşa atıldığı halde, aldığı tek yar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yine kendi eliyle oldu.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Günden güne yeni kelime türetme becerisi azalmaktadır: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al-maç, böl-meç, bula-maç, çığırt-maç, de-meç, kar-maç, kurut-maç, sık-maç, yak-maç, yanılt-maç, yırt-maç,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Bazı bana bir bula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ediver, der.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Geçen hafta bakanımız, gazetemize de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verdi.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/-mAcA/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Birleşik bir ektir ve /-mA/ ile /-CA/ eklerinden oluşmuştur. Çok sınırlı sayıda örnekte görülür: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at-maca, bil-mece, bul-maca, çek-mece, düz-mece, kes-mece, koş-maca, seç-mece,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kuşu gibi kavrayıp almış gözüyle alçak!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Hiç o günlerdeki kadar şaşkınlık, koştur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kargaşa olmamıştı.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Ortalık yatıştığı zaman, düz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Bedeviler kasabadan çekip gitmişlerdi.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işlek olan bir infinitif (mastar) ekidir. Bütün fiillere gelebilir. Elde edilen kelime, eklendiği fiilin ismidir: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aç-mak, ağla-mak, al-mak, bak-mak, bil-mek, derle-mek, gül-mek, seç-mek, utan-mak,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yalvar-mak, zorla-mak,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Az sayıda kalıcı isimler de yapmıştır:</a:t>
            </a:r>
            <a:br>
              <a:rPr sz="3200"/>
            </a:br>
            <a:r>
              <a:rPr b="0" lang="nb-NO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çak-mak, ek-mek, kay-mak, tok-mak, ye-mek...</a:t>
            </a:r>
            <a:br>
              <a:rPr sz="3200"/>
            </a:br>
            <a:r>
              <a:rPr b="0" lang="nb-NO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Evlen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benim gibi adamın nesineydi?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az sayıda örneği vardır. Eklendiği fiille alakası olan bir kişi, meslek veya görev ismi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az-man, danış-man, okut-man, öğret-men,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say-man, seç-men, yaz-man, yönet-men,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Sonunda danış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sırrı açıklıyor.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Hayatımda hep öğret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olmak istedim.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Yönet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işçisinin yalan söylediğini hemen anladı.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/-mur/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örnekte görülür: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yağ-mur.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Havada bir yağ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mur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kokusu var.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/-mİk/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örneği vardır: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il-mik, kıy-mık, kus-muk, soy-muk.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Nigromanta, onu kus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muk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gözyaşından oluşmuş bir gölcükte boğulmak üzereyken kurtardı.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Sınırlı sayıda isim yapmıştır: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ak-(ı)n, bas-(ı)n, diz-(i)n, gel-(i)n, say-(ı)n, tüt-(ü)n, yay-(ı)n, yığ-(ı)n,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Bası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mensupları beş dakika içinde oradaydı.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/-pak/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örnekte görülür: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kay-pak.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daha böyle kay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pak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işlere girmek istemiyordu.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örneği var: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tut-sak.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kızın özlemini anladım.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Aslında İİ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olan bu ek, 20. yy’ın ikinci yarısında birkaç örnekte Fi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olarak da kullanılmıştır: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gör-sel, işit-sel, dokun-sal,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Öğrenme stilleri bakımından insanları gör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işit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dokun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üç grupta toplayan çok sayıda çalışma bulunmaktadır.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bu ek, eklendiği fiille alakalı, genelde, nesne isimleri türetir:</a:t>
            </a:r>
            <a:br>
              <a:rPr sz="2900"/>
            </a:br>
            <a:r>
              <a:rPr b="0" lang="de-DE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an-(ı)t, bin-(i)t, dik-(i)t, geç-(i)t, kes-(i)t, öğ-(ü)t, </a:t>
            </a:r>
            <a:br>
              <a:rPr sz="2900"/>
            </a:br>
            <a:r>
              <a:rPr b="0" lang="de-DE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kon-(u)t, taşı-t, um-(u)t, yak-(ı)t, yap-(ı)t, yaz-(ı)t, vb.</a:t>
            </a:r>
            <a:br>
              <a:rPr sz="2900"/>
            </a:br>
            <a:r>
              <a:rPr b="0" lang="de-DE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Herkesin konu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dokunulmazlığı var.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Tanrıdan umu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kesilmez.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ay çok yakı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parası verdim.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ay sonra kadının mezarının üzerinde taş bir anı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yükseldi.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Genelde ses yansıması kökenli fiillere gelir, ancak /-n/ edingenlik (refleksif) çatı ekinden sonra da geldiği örnekleri vardır. Elde edilen kelimeler, fiillerin bir nevi isimleridir: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alın-tı, belir-ti, çarpın-tı, çatır-tı, çıkın-tı, doğrul-tu, gıcır-tı, görün-tü, kaşın-tı, kızar-tı, öden-ti, sığın-tı, sıkın-tı, tiksin-ti, uzan-tı, ürper-ti,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Ağaçtan koparılan dalların çatır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 geldi.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Kapı ağır ağır gıcır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yla açıldı.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Toplan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yapmışlar orada.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/-vAn/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İşlek olmayan bir ektir: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yay-van.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Yaşlandıkça güzelliği donuklaşmış olan Fernanda'nın yay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van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sevgisine dönmek işten değildi.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Geldiği fiille alakalı isimler kurar: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büyüt-eç, gül-eç, kaldır-aç, sark-aç, say-aç,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sür-eç,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Ufacık tefecik, gül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adam...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İtalya'dan getirilen say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ların bir tanesi için 44 euro ödeme yapılıyor.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Sonuçta bu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 kazanan mizah okuyucuları olacak.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cümlelerin kelimelerini iki seviyeli analiz teorisine göre çözün: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Hiçbir sonuç elde etmedi.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Çocukcağız ateşler içinde yanıyor.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Yurttaşlarımıza rica ederiz.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Kritik dönemeç aşıldı ama zorlu süreç başladı.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Gizli tutanak defterimize geçirelim.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Sen oradaki eğlence yerlerini görmelisin.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/-AGAn/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kullanılır: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dur-ağan, gez-egen, ol-ağan, yat-ağan,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Issız adayı Saros Körfezi'nin sakin ve dur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ağan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hafta sonlarından birinde keşfettik.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karantina öylesine etkili oldu ki, gün geldi, ol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ağan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üstü durum olağan sayıldı...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Aşk, her seferinde yeni bir gez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egen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demek değil mi zaten?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Geldiği fiille alakalı isimler kurar: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barın-ak, bat-ak, bıç-ak, dön-ek, dur-ak, kaç-ak, kay-ak, kon-ak, sap-ak, tut-ak, yat-ak, sür-ek, ürk-ek,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Yıllardır kullandığımız barın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gecede göl oldu.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Niçin yalnız bana gelince bir av hayvanı gibi ürk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kaçak ve yabani oluyor?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Yetişkinler ve çocuklara kay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dersleri veriliyor.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Çadırdan çıkıp kon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yerlerine geldiler, öteye beriye dağılmış eşyalarını toplayıp ateş yaktılar.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/-AlAk/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rastlanır: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as-alak, çök-elek, yat-alak.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Rantın olduğu her yerde as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geçinen şehir eşkıyaları olur.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iyi kötü biraz çök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elek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bastım bahardan...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Kasabamız çök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elek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peyniriyle meşhur.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Babası da iyi adam, yat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görülür: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bur-am, tut-am.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Yüzüne düşen bir tut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saçı başının sinirli hareketleriyle geriye atıyor, ama saç inat ediyordu.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seyrek görülür: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dön-emeç.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Kritik dön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emeç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aşıldı ama zorlu süreç başladı.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1.b. FİİLDEN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Seyrek kullanılan bir ektir: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bas-amak, kaç-amak, tut-amak.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Birkaç bas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indikten sonra mimar genç adama döndü.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Gelecek vaadi olmayan heyecanlar, artık yalnızca kaç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yapmanın tadına mahkum edilmişti.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Milliyetçilik, kaygan zeminde tut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bulamayanlara ayağını basabileceği bir zemin ve iftiharla gösterebileceği bir kimlik sağlıyor.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2015-12-02T18:11:12Z</dcterms:modified>
  <cp:revision>2</cp:revision>
  <dc:subject/>
  <dc:title>FİİLDEN İSİM YAPAN EKLER</dc:title>
</cp:coreProperties>
</file>